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handoutMasterIdLst>
    <p:handoutMasterId r:id="rId24"/>
  </p:handoutMasterIdLst>
  <p:sldIdLst>
    <p:sldId id="256" r:id="rId5"/>
    <p:sldId id="257" r:id="rId6"/>
    <p:sldId id="261" r:id="rId7"/>
    <p:sldId id="258" r:id="rId8"/>
    <p:sldId id="259" r:id="rId9"/>
    <p:sldId id="273" r:id="rId10"/>
    <p:sldId id="262" r:id="rId11"/>
    <p:sldId id="277" r:id="rId12"/>
    <p:sldId id="263" r:id="rId13"/>
    <p:sldId id="272" r:id="rId14"/>
    <p:sldId id="267" r:id="rId15"/>
    <p:sldId id="268" r:id="rId16"/>
    <p:sldId id="266" r:id="rId17"/>
    <p:sldId id="269" r:id="rId18"/>
    <p:sldId id="270" r:id="rId19"/>
    <p:sldId id="278" r:id="rId20"/>
    <p:sldId id="276" r:id="rId21"/>
    <p:sldId id="271" r:id="rId22"/>
    <p:sldId id="27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95B4"/>
    <a:srgbClr val="252525"/>
    <a:srgbClr val="262626"/>
    <a:srgbClr val="55286B"/>
    <a:srgbClr val="047D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E16D33-098F-4FE0-9AB4-E94993A8929F}" v="117" dt="2021-02-11T07:36:20.9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36" autoAdjust="0"/>
    <p:restoredTop sz="94660"/>
  </p:normalViewPr>
  <p:slideViewPr>
    <p:cSldViewPr snapToGrid="0">
      <p:cViewPr varScale="1">
        <p:scale>
          <a:sx n="89" d="100"/>
          <a:sy n="89" d="100"/>
        </p:scale>
        <p:origin x="53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106" d="100"/>
          <a:sy n="106" d="100"/>
        </p:scale>
        <p:origin x="404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eek Berson" userId="d0fd65bf-a096-4edd-9ffb-8731ec41d2eb" providerId="ADAL" clId="{1DE16D33-098F-4FE0-9AB4-E94993A8929F}"/>
    <pc:docChg chg="undo custSel addSld delSld modSld sldOrd">
      <pc:chgData name="Freek Berson" userId="d0fd65bf-a096-4edd-9ffb-8731ec41d2eb" providerId="ADAL" clId="{1DE16D33-098F-4FE0-9AB4-E94993A8929F}" dt="2021-02-11T07:36:20.905" v="363" actId="478"/>
      <pc:docMkLst>
        <pc:docMk/>
      </pc:docMkLst>
      <pc:sldChg chg="addSp modSp">
        <pc:chgData name="Freek Berson" userId="d0fd65bf-a096-4edd-9ffb-8731ec41d2eb" providerId="ADAL" clId="{1DE16D33-098F-4FE0-9AB4-E94993A8929F}" dt="2021-02-03T07:29:00.178" v="105" actId="1076"/>
        <pc:sldMkLst>
          <pc:docMk/>
          <pc:sldMk cId="3824471721" sldId="256"/>
        </pc:sldMkLst>
        <pc:picChg chg="add mod">
          <ac:chgData name="Freek Berson" userId="d0fd65bf-a096-4edd-9ffb-8731ec41d2eb" providerId="ADAL" clId="{1DE16D33-098F-4FE0-9AB4-E94993A8929F}" dt="2021-02-03T07:29:00.178" v="105" actId="1076"/>
          <ac:picMkLst>
            <pc:docMk/>
            <pc:sldMk cId="3824471721" sldId="256"/>
            <ac:picMk id="4" creationId="{72A0E275-098F-4AA7-8B1E-522078403B97}"/>
          </ac:picMkLst>
        </pc:picChg>
        <pc:picChg chg="add mod">
          <ac:chgData name="Freek Berson" userId="d0fd65bf-a096-4edd-9ffb-8731ec41d2eb" providerId="ADAL" clId="{1DE16D33-098F-4FE0-9AB4-E94993A8929F}" dt="2021-02-03T07:29:00.178" v="105" actId="1076"/>
          <ac:picMkLst>
            <pc:docMk/>
            <pc:sldMk cId="3824471721" sldId="256"/>
            <ac:picMk id="5" creationId="{84A98C9B-DE56-49A0-AAE5-859C65B877F4}"/>
          </ac:picMkLst>
        </pc:picChg>
        <pc:picChg chg="add mod">
          <ac:chgData name="Freek Berson" userId="d0fd65bf-a096-4edd-9ffb-8731ec41d2eb" providerId="ADAL" clId="{1DE16D33-098F-4FE0-9AB4-E94993A8929F}" dt="2021-02-03T07:29:00.178" v="105" actId="1076"/>
          <ac:picMkLst>
            <pc:docMk/>
            <pc:sldMk cId="3824471721" sldId="256"/>
            <ac:picMk id="6" creationId="{BB92524C-8E9A-4038-8F5A-A71C674C5EE7}"/>
          </ac:picMkLst>
        </pc:picChg>
      </pc:sldChg>
      <pc:sldChg chg="addSp delSp modSp">
        <pc:chgData name="Freek Berson" userId="d0fd65bf-a096-4edd-9ffb-8731ec41d2eb" providerId="ADAL" clId="{1DE16D33-098F-4FE0-9AB4-E94993A8929F}" dt="2021-02-02T20:12:17.199" v="4"/>
        <pc:sldMkLst>
          <pc:docMk/>
          <pc:sldMk cId="3964077698" sldId="257"/>
        </pc:sldMkLst>
        <pc:spChg chg="add del mod">
          <ac:chgData name="Freek Berson" userId="d0fd65bf-a096-4edd-9ffb-8731ec41d2eb" providerId="ADAL" clId="{1DE16D33-098F-4FE0-9AB4-E94993A8929F}" dt="2021-02-02T20:12:07.195" v="1"/>
          <ac:spMkLst>
            <pc:docMk/>
            <pc:sldMk cId="3964077698" sldId="257"/>
            <ac:spMk id="11" creationId="{ECBC0C06-15A4-4F68-9BAE-9C97F33797C0}"/>
          </ac:spMkLst>
        </pc:spChg>
        <pc:picChg chg="add del">
          <ac:chgData name="Freek Berson" userId="d0fd65bf-a096-4edd-9ffb-8731ec41d2eb" providerId="ADAL" clId="{1DE16D33-098F-4FE0-9AB4-E94993A8929F}" dt="2021-02-02T20:12:13.595" v="3"/>
          <ac:picMkLst>
            <pc:docMk/>
            <pc:sldMk cId="3964077698" sldId="257"/>
            <ac:picMk id="6" creationId="{FAD96C76-A256-4AC3-A133-9E0C5EAC81E9}"/>
          </ac:picMkLst>
        </pc:picChg>
        <pc:picChg chg="add del mod">
          <ac:chgData name="Freek Berson" userId="d0fd65bf-a096-4edd-9ffb-8731ec41d2eb" providerId="ADAL" clId="{1DE16D33-098F-4FE0-9AB4-E94993A8929F}" dt="2021-02-02T20:12:07.195" v="1"/>
          <ac:picMkLst>
            <pc:docMk/>
            <pc:sldMk cId="3964077698" sldId="257"/>
            <ac:picMk id="10" creationId="{5A8233DA-652E-45FB-ABF8-B0B3B9534388}"/>
          </ac:picMkLst>
        </pc:picChg>
        <pc:picChg chg="add mod">
          <ac:chgData name="Freek Berson" userId="d0fd65bf-a096-4edd-9ffb-8731ec41d2eb" providerId="ADAL" clId="{1DE16D33-098F-4FE0-9AB4-E94993A8929F}" dt="2021-02-02T20:12:17.199" v="4"/>
          <ac:picMkLst>
            <pc:docMk/>
            <pc:sldMk cId="3964077698" sldId="257"/>
            <ac:picMk id="12" creationId="{9651886C-7B74-4262-B472-659F9050BEB0}"/>
          </ac:picMkLst>
        </pc:picChg>
      </pc:sldChg>
      <pc:sldChg chg="addSp delSp modSp modAnim">
        <pc:chgData name="Freek Berson" userId="d0fd65bf-a096-4edd-9ffb-8731ec41d2eb" providerId="ADAL" clId="{1DE16D33-098F-4FE0-9AB4-E94993A8929F}" dt="2021-02-03T07:19:19.583" v="96"/>
        <pc:sldMkLst>
          <pc:docMk/>
          <pc:sldMk cId="1749139953" sldId="258"/>
        </pc:sldMkLst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9" creationId="{87796341-FA5E-48FF-8F6A-7944E97AF5A4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10" creationId="{C8F74676-FF43-4CBE-8C7C-DA6730CD0084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11" creationId="{A065CACD-83A6-4F7E-9924-EEC22398A1D1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12" creationId="{1DD2236B-8F63-4732-AD27-6927C7208C9E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13" creationId="{BE5F26CF-B46D-4F3F-AD3D-4FF13B8F2B11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14" creationId="{E8CB7997-31EE-4B91-AB4E-B87049BA8E0B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15" creationId="{D6A1092D-50E5-47FD-91B9-B04F7D69F8B0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16" creationId="{3C4B7276-CAA6-4EDA-B76C-1C5D17B06112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17" creationId="{DBAF64E1-D376-45D2-97D3-01F1468339BE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18" creationId="{6D1D0868-A657-4FFE-9516-6C7D161D3F8B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19" creationId="{037DEFCD-DA60-49B5-8601-92B6FE54DB14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20" creationId="{90D87A6F-2631-428C-9A11-893158BF9163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21" creationId="{C3191012-E587-4739-A358-24B18B511C18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23" creationId="{0E098827-AFA2-4108-960E-C2C5BA68D326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24" creationId="{3522E8D0-6603-43F8-9F80-47376800EA39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25" creationId="{6D7764A9-AC47-477C-A208-E2499C4351CF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29" creationId="{D1A64031-0BCE-4B79-B60E-744E3E4549AB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30" creationId="{9FD986B6-73AD-4E1A-9B55-08E3E0243AE9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31" creationId="{F1ACE0D8-5034-4CFA-B4A4-624B427BF0C0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32" creationId="{17619497-C8BA-4461-B0B0-58D64626B57A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33" creationId="{C34E7936-1C00-4A07-BBFA-EAF5EB05D83C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34" creationId="{32D57957-8DCF-4BA7-B286-DD15EF66B6EF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35" creationId="{0F493F9C-B327-40E8-B4CB-CB6932053AAD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36" creationId="{D54784A5-5A29-4AD3-84FD-B2BD35D783A6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37" creationId="{40CCE62B-E19D-4B13-AEB7-4C925AE0B522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38" creationId="{216E8D95-1DF7-42A2-B66D-C20412E08C57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39" creationId="{EB2C0797-BE88-45C5-885C-EA5C0998F751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40" creationId="{C05FA37D-2478-4C85-AD29-501AE3512C64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41" creationId="{92B98AAF-614E-4FAA-8F60-65CB328D489A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42" creationId="{A8BDD9FC-A8DD-416C-87D2-AC0A694C3C77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43" creationId="{A00AE516-B0E4-4AAE-934F-520DD1B7505F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44" creationId="{916715EE-21DB-4C30-A587-02C224127FF7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45" creationId="{BC5FBC85-3B0A-44F4-BA53-41FFF617D808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46" creationId="{9859FBB9-8E45-412C-AFBB-F79E9012106C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47" creationId="{9BFDD701-D39B-43C1-9B3E-3534EA548596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49" creationId="{786F8A6B-BB83-4BB5-9FEF-3559B05BF67A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50" creationId="{251552A0-16F0-4E58-B36A-48CE59FAA727}"/>
          </ac:spMkLst>
        </pc:spChg>
        <pc:spChg chg="mod">
          <ac:chgData name="Freek Berson" userId="d0fd65bf-a096-4edd-9ffb-8731ec41d2eb" providerId="ADAL" clId="{1DE16D33-098F-4FE0-9AB4-E94993A8929F}" dt="2021-02-02T20:16:55.149" v="6"/>
          <ac:spMkLst>
            <pc:docMk/>
            <pc:sldMk cId="1749139953" sldId="258"/>
            <ac:spMk id="51" creationId="{F7350627-26F3-496B-8E77-34B0F4BC650A}"/>
          </ac:spMkLst>
        </pc:spChg>
        <pc:spChg chg="add del mod">
          <ac:chgData name="Freek Berson" userId="d0fd65bf-a096-4edd-9ffb-8731ec41d2eb" providerId="ADAL" clId="{1DE16D33-098F-4FE0-9AB4-E94993A8929F}" dt="2021-02-02T20:17:01.380" v="7"/>
          <ac:spMkLst>
            <pc:docMk/>
            <pc:sldMk cId="1749139953" sldId="258"/>
            <ac:spMk id="52" creationId="{50CE3B01-5DF5-4AF5-B8B2-27985718A339}"/>
          </ac:spMkLst>
        </pc:spChg>
        <pc:spChg chg="add del mod">
          <ac:chgData name="Freek Berson" userId="d0fd65bf-a096-4edd-9ffb-8731ec41d2eb" providerId="ADAL" clId="{1DE16D33-098F-4FE0-9AB4-E94993A8929F}" dt="2021-02-02T20:17:01.380" v="7"/>
          <ac:spMkLst>
            <pc:docMk/>
            <pc:sldMk cId="1749139953" sldId="258"/>
            <ac:spMk id="53" creationId="{BF65501F-6743-43A4-8118-C430407F144A}"/>
          </ac:spMkLst>
        </pc:spChg>
        <pc:spChg chg="add del mod">
          <ac:chgData name="Freek Berson" userId="d0fd65bf-a096-4edd-9ffb-8731ec41d2eb" providerId="ADAL" clId="{1DE16D33-098F-4FE0-9AB4-E94993A8929F}" dt="2021-02-02T20:17:01.380" v="7"/>
          <ac:spMkLst>
            <pc:docMk/>
            <pc:sldMk cId="1749139953" sldId="258"/>
            <ac:spMk id="54" creationId="{47556370-5B31-4B54-A124-ABECB756C5D2}"/>
          </ac:spMkLst>
        </pc:spChg>
        <pc:spChg chg="add del mod">
          <ac:chgData name="Freek Berson" userId="d0fd65bf-a096-4edd-9ffb-8731ec41d2eb" providerId="ADAL" clId="{1DE16D33-098F-4FE0-9AB4-E94993A8929F}" dt="2021-02-02T20:17:01.380" v="7"/>
          <ac:spMkLst>
            <pc:docMk/>
            <pc:sldMk cId="1749139953" sldId="258"/>
            <ac:spMk id="55" creationId="{7EEE92F9-53B8-4B0C-8280-92D7F35C7CB4}"/>
          </ac:spMkLst>
        </pc:spChg>
        <pc:spChg chg="add del mod">
          <ac:chgData name="Freek Berson" userId="d0fd65bf-a096-4edd-9ffb-8731ec41d2eb" providerId="ADAL" clId="{1DE16D33-098F-4FE0-9AB4-E94993A8929F}" dt="2021-02-02T20:17:01.380" v="7"/>
          <ac:spMkLst>
            <pc:docMk/>
            <pc:sldMk cId="1749139953" sldId="258"/>
            <ac:spMk id="57" creationId="{1C8CFEB2-9A7D-44AD-A523-870D24E1D6FA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59" creationId="{29E5140E-0262-4F24-8B18-D484038C0AC5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60" creationId="{FB5F0BC2-D422-4786-A391-2CA863739109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61" creationId="{5CA4FC3E-1D15-4F52-BBAB-76F5F622A514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62" creationId="{D90975A2-D5D5-44CF-9F00-0032AF4C501F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63" creationId="{A447E7D6-B8FC-423C-BB04-0AD9063A05B2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64" creationId="{EAC60E23-EF03-4AC2-B8B9-2763B20A6576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65" creationId="{A3AA85AB-D65B-4794-BF54-8094FDCFB451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66" creationId="{A3973E76-94E0-4061-9518-BFD0D63A4A80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67" creationId="{D9F6C42F-D2B3-40E4-849E-2450CB62AA78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68" creationId="{B42F452D-6431-4233-8628-E01D0FD01D79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69" creationId="{BDE060AB-85EC-4049-9346-AED20D4873B1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70" creationId="{5C25BD14-AE3D-4059-8661-9BF75AE1B78C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71" creationId="{754959C2-1E4D-498D-A7BB-5C89D6A3FF03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73" creationId="{B08E1F0D-0565-40C1-BA70-DB96F807A714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74" creationId="{BB9BB85D-F57C-4716-8C8B-F1D050131A72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75" creationId="{ADA6C92B-2CA5-4713-91D3-7204DFFBC7F0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79" creationId="{3751EB42-AA37-4214-A90A-0667978551F9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80" creationId="{7A07308C-A829-463B-BFE8-4F1F98E4CBBE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81" creationId="{EEBBB5B9-4835-475F-9D2A-00D81F052F03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82" creationId="{46E561E6-C817-47A2-8A9F-737C8B3B45A8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83" creationId="{9AAB758D-1838-47F0-85F4-970AFE4C287C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84" creationId="{907537F7-77BE-4CDA-909C-6BF7F8920522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85" creationId="{3DED10E6-95B0-48A8-BFF0-B712C5862A25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86" creationId="{8EA0B800-14C8-45DB-8B4E-304B8F486EB8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87" creationId="{8FD00CED-ED43-4269-BFBD-C8EF3452187F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88" creationId="{EA778DF5-546E-4EC2-8FB4-0B5DCEF5A1BA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89" creationId="{6EC0A971-FA80-4B99-96BE-438414925AB6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90" creationId="{FAD33352-CD4F-4AD0-9023-EC3E73262315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91" creationId="{B04549C3-BFF7-4A15-84D9-05F35365BB76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92" creationId="{F3193134-9B58-4AAF-B558-77804AED24C9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93" creationId="{08414D29-71AD-440D-A603-4C51C40DBE91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94" creationId="{69D0C3AD-6420-496F-B347-EE913F618441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95" creationId="{05C48493-6796-405C-B37A-AABDE19E3B31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96" creationId="{577B4B21-3E2C-44F3-A9D4-8FA39F380637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97" creationId="{545A8E23-E684-4FB8-AAC9-FDD4A2123DD7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99" creationId="{4B421D0F-1DC3-41F4-94DF-177E39550317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100" creationId="{5E1C6F43-FAA1-485A-B7F1-27448343714F}"/>
          </ac:spMkLst>
        </pc:spChg>
        <pc:spChg chg="mod">
          <ac:chgData name="Freek Berson" userId="d0fd65bf-a096-4edd-9ffb-8731ec41d2eb" providerId="ADAL" clId="{1DE16D33-098F-4FE0-9AB4-E94993A8929F}" dt="2021-02-02T20:17:07.583" v="8"/>
          <ac:spMkLst>
            <pc:docMk/>
            <pc:sldMk cId="1749139953" sldId="258"/>
            <ac:spMk id="101" creationId="{C39E7A87-3B79-4EB5-BBDE-E46DFDB71AD0}"/>
          </ac:spMkLst>
        </pc:spChg>
        <pc:spChg chg="add del mod">
          <ac:chgData name="Freek Berson" userId="d0fd65bf-a096-4edd-9ffb-8731ec41d2eb" providerId="ADAL" clId="{1DE16D33-098F-4FE0-9AB4-E94993A8929F}" dt="2021-02-02T20:17:21.372" v="9" actId="478"/>
          <ac:spMkLst>
            <pc:docMk/>
            <pc:sldMk cId="1749139953" sldId="258"/>
            <ac:spMk id="102" creationId="{B762CFCF-FFEA-47BD-A9BE-7538334530FB}"/>
          </ac:spMkLst>
        </pc:spChg>
        <pc:spChg chg="add del mod">
          <ac:chgData name="Freek Berson" userId="d0fd65bf-a096-4edd-9ffb-8731ec41d2eb" providerId="ADAL" clId="{1DE16D33-098F-4FE0-9AB4-E94993A8929F}" dt="2021-02-02T20:17:21.372" v="9" actId="478"/>
          <ac:spMkLst>
            <pc:docMk/>
            <pc:sldMk cId="1749139953" sldId="258"/>
            <ac:spMk id="103" creationId="{77FD72D5-31B7-4010-ABD7-63CE37441ED8}"/>
          </ac:spMkLst>
        </pc:spChg>
        <pc:spChg chg="add del mod">
          <ac:chgData name="Freek Berson" userId="d0fd65bf-a096-4edd-9ffb-8731ec41d2eb" providerId="ADAL" clId="{1DE16D33-098F-4FE0-9AB4-E94993A8929F}" dt="2021-02-02T20:17:21.372" v="9" actId="478"/>
          <ac:spMkLst>
            <pc:docMk/>
            <pc:sldMk cId="1749139953" sldId="258"/>
            <ac:spMk id="104" creationId="{CACB1509-985B-42FF-8F5D-7AEB13044967}"/>
          </ac:spMkLst>
        </pc:spChg>
        <pc:spChg chg="add del mod">
          <ac:chgData name="Freek Berson" userId="d0fd65bf-a096-4edd-9ffb-8731ec41d2eb" providerId="ADAL" clId="{1DE16D33-098F-4FE0-9AB4-E94993A8929F}" dt="2021-02-02T20:17:21.372" v="9" actId="478"/>
          <ac:spMkLst>
            <pc:docMk/>
            <pc:sldMk cId="1749139953" sldId="258"/>
            <ac:spMk id="105" creationId="{F3694887-217E-4F6E-9A6D-7594C4810633}"/>
          </ac:spMkLst>
        </pc:spChg>
        <pc:spChg chg="add del mod">
          <ac:chgData name="Freek Berson" userId="d0fd65bf-a096-4edd-9ffb-8731ec41d2eb" providerId="ADAL" clId="{1DE16D33-098F-4FE0-9AB4-E94993A8929F}" dt="2021-02-02T20:17:21.372" v="9" actId="478"/>
          <ac:spMkLst>
            <pc:docMk/>
            <pc:sldMk cId="1749139953" sldId="258"/>
            <ac:spMk id="107" creationId="{B9136DFF-0798-429B-98F7-B53B1F0E8522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10" creationId="{8D102609-0600-4C7A-8326-49BCD2A3F8F3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11" creationId="{B564E807-12E2-471F-A47D-93DD62B34D1A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12" creationId="{B78F4389-B903-46B4-AD64-8DBE891D53D2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13" creationId="{4604CE47-C42A-4995-B8D7-388D18BBD419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14" creationId="{DFBB959A-ACDC-4BDB-917A-DD4C16D122A2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15" creationId="{88C2E472-B54D-4628-BC12-7D61BE8A1612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16" creationId="{FCACE863-091A-4FCD-9F25-EA413DA3FBB7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17" creationId="{D979E7F7-45D4-4280-AB30-EE0EB4716AC8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18" creationId="{91A7D2DC-8DCF-47C4-B556-2F6BA67C5800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19" creationId="{F1F365DE-5B18-4F67-9E3F-C994589AD269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20" creationId="{AEE4DDA2-0834-4BC3-9246-0131B2CC5734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21" creationId="{26756002-5942-4D2F-97DC-74381CB18652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22" creationId="{4381DEA8-21C2-4EA8-BC72-3532C0C46E40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24" creationId="{C15E76A0-C8E4-454F-82B4-5DA7CA0A1483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25" creationId="{94837697-8089-4047-9CCD-E8B206A467D1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26" creationId="{5E799E47-AE71-4A63-B533-E43329A0DB30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30" creationId="{F1452944-FD15-46BE-A7AB-0AA6580FFB45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31" creationId="{A0B6D114-0469-4DA9-931B-B9A77E57BFB1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32" creationId="{444D87B5-182F-4844-8254-F0518CB7AB6D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33" creationId="{187A0757-ADAD-480B-AE33-006718FBB248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34" creationId="{5DF6F708-518D-43E1-A778-4911F2910A62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35" creationId="{C9407D1F-AE61-47D2-BBC8-580CFEF4ABC6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36" creationId="{7CB7DA69-D272-4985-932C-BC7E444A1214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37" creationId="{EFEDB1F8-6337-4600-9A41-4D86475E43B9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38" creationId="{B7B69B97-F689-42C5-987C-B5CCF6576C52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39" creationId="{2A31CB89-5A4F-4698-8A35-8FCA8A8FD792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40" creationId="{9B2C7A68-30C6-4C66-9D3B-2A34C0F07CAB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41" creationId="{64F1D2B9-833D-4F43-8679-2B7FD207ECB5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42" creationId="{5687C23D-AD4D-462E-8971-32A5DB931CEC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43" creationId="{DFC10298-AE78-4847-8391-76F281BBFB90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44" creationId="{F12FAD34-E578-4C92-A521-E043710E3B49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45" creationId="{FE8C4D57-B71E-4A70-86C9-7EC69903F49E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46" creationId="{24660F82-DDAB-45B4-AB0A-A3B1928EC58B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47" creationId="{CEB26286-D278-4AF9-9EF2-1C67FC776487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48" creationId="{1E7ECC3C-30CF-45FE-9B91-B6A378D5ECDA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50" creationId="{6F9C8BA4-61F1-449F-BDCC-BB408A1C9C44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51" creationId="{4E2374CE-B4DE-4BE4-9B0E-9129FFD81C51}"/>
          </ac:spMkLst>
        </pc:spChg>
        <pc:spChg chg="mod">
          <ac:chgData name="Freek Berson" userId="d0fd65bf-a096-4edd-9ffb-8731ec41d2eb" providerId="ADAL" clId="{1DE16D33-098F-4FE0-9AB4-E94993A8929F}" dt="2021-02-02T20:18:29.886" v="16" actId="1076"/>
          <ac:spMkLst>
            <pc:docMk/>
            <pc:sldMk cId="1749139953" sldId="258"/>
            <ac:spMk id="152" creationId="{F8947D20-9C67-4C37-A85A-7BCBB0277986}"/>
          </ac:spMkLst>
        </pc:spChg>
        <pc:spChg chg="add mod">
          <ac:chgData name="Freek Berson" userId="d0fd65bf-a096-4edd-9ffb-8731ec41d2eb" providerId="ADAL" clId="{1DE16D33-098F-4FE0-9AB4-E94993A8929F}" dt="2021-02-02T20:21:08.980" v="31"/>
          <ac:spMkLst>
            <pc:docMk/>
            <pc:sldMk cId="1749139953" sldId="258"/>
            <ac:spMk id="161" creationId="{9CE37CF7-EC01-4A8C-8A59-43BF0F9E76C0}"/>
          </ac:spMkLst>
        </pc:spChg>
        <pc:spChg chg="add mod">
          <ac:chgData name="Freek Berson" userId="d0fd65bf-a096-4edd-9ffb-8731ec41d2eb" providerId="ADAL" clId="{1DE16D33-098F-4FE0-9AB4-E94993A8929F}" dt="2021-02-02T20:21:12.688" v="32"/>
          <ac:spMkLst>
            <pc:docMk/>
            <pc:sldMk cId="1749139953" sldId="258"/>
            <ac:spMk id="162" creationId="{CADFF66D-7D56-49A5-94E6-D598FB398645}"/>
          </ac:spMkLst>
        </pc:spChg>
        <pc:spChg chg="add mod">
          <ac:chgData name="Freek Berson" userId="d0fd65bf-a096-4edd-9ffb-8731ec41d2eb" providerId="ADAL" clId="{1DE16D33-098F-4FE0-9AB4-E94993A8929F}" dt="2021-02-02T20:21:17.507" v="33"/>
          <ac:spMkLst>
            <pc:docMk/>
            <pc:sldMk cId="1749139953" sldId="258"/>
            <ac:spMk id="163" creationId="{ACBA65DB-6EB4-47DA-A6C9-9732CFC18016}"/>
          </ac:spMkLst>
        </pc:spChg>
        <pc:spChg chg="add mod">
          <ac:chgData name="Freek Berson" userId="d0fd65bf-a096-4edd-9ffb-8731ec41d2eb" providerId="ADAL" clId="{1DE16D33-098F-4FE0-9AB4-E94993A8929F}" dt="2021-02-02T20:21:56.335" v="34"/>
          <ac:spMkLst>
            <pc:docMk/>
            <pc:sldMk cId="1749139953" sldId="258"/>
            <ac:spMk id="164" creationId="{07894DB3-2D1D-4E49-A90E-94D35E679905}"/>
          </ac:spMkLst>
        </pc:spChg>
        <pc:grpChg chg="add del mod">
          <ac:chgData name="Freek Berson" userId="d0fd65bf-a096-4edd-9ffb-8731ec41d2eb" providerId="ADAL" clId="{1DE16D33-098F-4FE0-9AB4-E94993A8929F}" dt="2021-02-02T20:17:01.380" v="7"/>
          <ac:grpSpMkLst>
            <pc:docMk/>
            <pc:sldMk cId="1749139953" sldId="258"/>
            <ac:grpSpMk id="8" creationId="{E9325A3E-E6F7-4AFE-8F49-2E635DF1AB8A}"/>
          </ac:grpSpMkLst>
        </pc:grpChg>
        <pc:grpChg chg="add del mod">
          <ac:chgData name="Freek Berson" userId="d0fd65bf-a096-4edd-9ffb-8731ec41d2eb" providerId="ADAL" clId="{1DE16D33-098F-4FE0-9AB4-E94993A8929F}" dt="2021-02-02T20:17:01.380" v="7"/>
          <ac:grpSpMkLst>
            <pc:docMk/>
            <pc:sldMk cId="1749139953" sldId="258"/>
            <ac:grpSpMk id="22" creationId="{D3C2AE8F-AFE0-4F6E-82BC-F58A7B8D26C0}"/>
          </ac:grpSpMkLst>
        </pc:grpChg>
        <pc:grpChg chg="add del mod">
          <ac:chgData name="Freek Berson" userId="d0fd65bf-a096-4edd-9ffb-8731ec41d2eb" providerId="ADAL" clId="{1DE16D33-098F-4FE0-9AB4-E94993A8929F}" dt="2021-02-02T20:17:01.380" v="7"/>
          <ac:grpSpMkLst>
            <pc:docMk/>
            <pc:sldMk cId="1749139953" sldId="258"/>
            <ac:grpSpMk id="26" creationId="{31C052FB-AFB6-46F7-B1C4-AD7E45635393}"/>
          </ac:grpSpMkLst>
        </pc:grpChg>
        <pc:grpChg chg="mod">
          <ac:chgData name="Freek Berson" userId="d0fd65bf-a096-4edd-9ffb-8731ec41d2eb" providerId="ADAL" clId="{1DE16D33-098F-4FE0-9AB4-E94993A8929F}" dt="2021-02-02T20:16:55.149" v="6"/>
          <ac:grpSpMkLst>
            <pc:docMk/>
            <pc:sldMk cId="1749139953" sldId="258"/>
            <ac:grpSpMk id="27" creationId="{45F286CF-C7F0-496E-86F5-1520C7057484}"/>
          </ac:grpSpMkLst>
        </pc:grpChg>
        <pc:grpChg chg="mod">
          <ac:chgData name="Freek Berson" userId="d0fd65bf-a096-4edd-9ffb-8731ec41d2eb" providerId="ADAL" clId="{1DE16D33-098F-4FE0-9AB4-E94993A8929F}" dt="2021-02-02T20:16:55.149" v="6"/>
          <ac:grpSpMkLst>
            <pc:docMk/>
            <pc:sldMk cId="1749139953" sldId="258"/>
            <ac:grpSpMk id="28" creationId="{55AB17E7-EE7C-432C-A4D8-5BC6919B7E79}"/>
          </ac:grpSpMkLst>
        </pc:grpChg>
        <pc:grpChg chg="add del mod">
          <ac:chgData name="Freek Berson" userId="d0fd65bf-a096-4edd-9ffb-8731ec41d2eb" providerId="ADAL" clId="{1DE16D33-098F-4FE0-9AB4-E94993A8929F}" dt="2021-02-02T20:17:01.380" v="7"/>
          <ac:grpSpMkLst>
            <pc:docMk/>
            <pc:sldMk cId="1749139953" sldId="258"/>
            <ac:grpSpMk id="48" creationId="{A9DAB7C4-7DEA-4CA6-B29C-6A309E6B3A82}"/>
          </ac:grpSpMkLst>
        </pc:grpChg>
        <pc:grpChg chg="add del mod">
          <ac:chgData name="Freek Berson" userId="d0fd65bf-a096-4edd-9ffb-8731ec41d2eb" providerId="ADAL" clId="{1DE16D33-098F-4FE0-9AB4-E94993A8929F}" dt="2021-02-02T20:17:21.372" v="9" actId="478"/>
          <ac:grpSpMkLst>
            <pc:docMk/>
            <pc:sldMk cId="1749139953" sldId="258"/>
            <ac:grpSpMk id="58" creationId="{123D41E6-E3E9-43C7-9A0F-B2E315A6155B}"/>
          </ac:grpSpMkLst>
        </pc:grpChg>
        <pc:grpChg chg="add del mod">
          <ac:chgData name="Freek Berson" userId="d0fd65bf-a096-4edd-9ffb-8731ec41d2eb" providerId="ADAL" clId="{1DE16D33-098F-4FE0-9AB4-E94993A8929F}" dt="2021-02-02T20:17:21.372" v="9" actId="478"/>
          <ac:grpSpMkLst>
            <pc:docMk/>
            <pc:sldMk cId="1749139953" sldId="258"/>
            <ac:grpSpMk id="72" creationId="{FB8FADBF-3432-47AA-81E3-248FE562F1AC}"/>
          </ac:grpSpMkLst>
        </pc:grpChg>
        <pc:grpChg chg="add del mod">
          <ac:chgData name="Freek Berson" userId="d0fd65bf-a096-4edd-9ffb-8731ec41d2eb" providerId="ADAL" clId="{1DE16D33-098F-4FE0-9AB4-E94993A8929F}" dt="2021-02-02T20:17:21.372" v="9" actId="478"/>
          <ac:grpSpMkLst>
            <pc:docMk/>
            <pc:sldMk cId="1749139953" sldId="258"/>
            <ac:grpSpMk id="76" creationId="{360D41FD-1C31-4F71-8723-FBFAFD6D7B8E}"/>
          </ac:grpSpMkLst>
        </pc:grpChg>
        <pc:grpChg chg="mod">
          <ac:chgData name="Freek Berson" userId="d0fd65bf-a096-4edd-9ffb-8731ec41d2eb" providerId="ADAL" clId="{1DE16D33-098F-4FE0-9AB4-E94993A8929F}" dt="2021-02-02T20:17:07.583" v="8"/>
          <ac:grpSpMkLst>
            <pc:docMk/>
            <pc:sldMk cId="1749139953" sldId="258"/>
            <ac:grpSpMk id="77" creationId="{6A63F75F-4667-4347-9821-C314DDDFC07A}"/>
          </ac:grpSpMkLst>
        </pc:grpChg>
        <pc:grpChg chg="mod">
          <ac:chgData name="Freek Berson" userId="d0fd65bf-a096-4edd-9ffb-8731ec41d2eb" providerId="ADAL" clId="{1DE16D33-098F-4FE0-9AB4-E94993A8929F}" dt="2021-02-02T20:17:07.583" v="8"/>
          <ac:grpSpMkLst>
            <pc:docMk/>
            <pc:sldMk cId="1749139953" sldId="258"/>
            <ac:grpSpMk id="78" creationId="{B7290415-E165-425B-97F2-5CA187912F7A}"/>
          </ac:grpSpMkLst>
        </pc:grpChg>
        <pc:grpChg chg="add del mod">
          <ac:chgData name="Freek Berson" userId="d0fd65bf-a096-4edd-9ffb-8731ec41d2eb" providerId="ADAL" clId="{1DE16D33-098F-4FE0-9AB4-E94993A8929F}" dt="2021-02-02T20:17:21.372" v="9" actId="478"/>
          <ac:grpSpMkLst>
            <pc:docMk/>
            <pc:sldMk cId="1749139953" sldId="258"/>
            <ac:grpSpMk id="98" creationId="{FFACB304-34C4-4235-B599-E5A5C1F58234}"/>
          </ac:grpSpMkLst>
        </pc:grpChg>
        <pc:grpChg chg="add mod">
          <ac:chgData name="Freek Berson" userId="d0fd65bf-a096-4edd-9ffb-8731ec41d2eb" providerId="ADAL" clId="{1DE16D33-098F-4FE0-9AB4-E94993A8929F}" dt="2021-02-02T20:18:29.886" v="16" actId="1076"/>
          <ac:grpSpMkLst>
            <pc:docMk/>
            <pc:sldMk cId="1749139953" sldId="258"/>
            <ac:grpSpMk id="109" creationId="{778EE0B6-FB8B-4A04-813B-5E18048B8CE8}"/>
          </ac:grpSpMkLst>
        </pc:grpChg>
        <pc:grpChg chg="add del mod">
          <ac:chgData name="Freek Berson" userId="d0fd65bf-a096-4edd-9ffb-8731ec41d2eb" providerId="ADAL" clId="{1DE16D33-098F-4FE0-9AB4-E94993A8929F}" dt="2021-02-02T20:19:25.340" v="25" actId="21"/>
          <ac:grpSpMkLst>
            <pc:docMk/>
            <pc:sldMk cId="1749139953" sldId="258"/>
            <ac:grpSpMk id="123" creationId="{72669CCB-5BBE-4FC6-9F6A-B2EA8A5F0EA0}"/>
          </ac:grpSpMkLst>
        </pc:grpChg>
        <pc:grpChg chg="add del mod">
          <ac:chgData name="Freek Berson" userId="d0fd65bf-a096-4edd-9ffb-8731ec41d2eb" providerId="ADAL" clId="{1DE16D33-098F-4FE0-9AB4-E94993A8929F}" dt="2021-02-02T20:19:05.422" v="19" actId="21"/>
          <ac:grpSpMkLst>
            <pc:docMk/>
            <pc:sldMk cId="1749139953" sldId="258"/>
            <ac:grpSpMk id="127" creationId="{A2AACEBE-F668-44C9-A83E-46A880C14D06}"/>
          </ac:grpSpMkLst>
        </pc:grpChg>
        <pc:grpChg chg="mod">
          <ac:chgData name="Freek Berson" userId="d0fd65bf-a096-4edd-9ffb-8731ec41d2eb" providerId="ADAL" clId="{1DE16D33-098F-4FE0-9AB4-E94993A8929F}" dt="2021-02-02T20:18:29.886" v="16" actId="1076"/>
          <ac:grpSpMkLst>
            <pc:docMk/>
            <pc:sldMk cId="1749139953" sldId="258"/>
            <ac:grpSpMk id="128" creationId="{68CBDCB9-A85B-4E94-80D4-D87F22018688}"/>
          </ac:grpSpMkLst>
        </pc:grpChg>
        <pc:grpChg chg="mod">
          <ac:chgData name="Freek Berson" userId="d0fd65bf-a096-4edd-9ffb-8731ec41d2eb" providerId="ADAL" clId="{1DE16D33-098F-4FE0-9AB4-E94993A8929F}" dt="2021-02-02T20:18:29.886" v="16" actId="1076"/>
          <ac:grpSpMkLst>
            <pc:docMk/>
            <pc:sldMk cId="1749139953" sldId="258"/>
            <ac:grpSpMk id="129" creationId="{3F57D17C-4D9B-4A40-A8E6-7D5B76623E40}"/>
          </ac:grpSpMkLst>
        </pc:grpChg>
        <pc:grpChg chg="add del mod">
          <ac:chgData name="Freek Berson" userId="d0fd65bf-a096-4edd-9ffb-8731ec41d2eb" providerId="ADAL" clId="{1DE16D33-098F-4FE0-9AB4-E94993A8929F}" dt="2021-02-02T20:19:15.646" v="22" actId="21"/>
          <ac:grpSpMkLst>
            <pc:docMk/>
            <pc:sldMk cId="1749139953" sldId="258"/>
            <ac:grpSpMk id="149" creationId="{7A3794FF-B4F6-481E-8F1E-560601C2AB91}"/>
          </ac:grpSpMkLst>
        </pc:grpChg>
        <pc:picChg chg="add del mod">
          <ac:chgData name="Freek Berson" userId="d0fd65bf-a096-4edd-9ffb-8731ec41d2eb" providerId="ADAL" clId="{1DE16D33-098F-4FE0-9AB4-E94993A8929F}" dt="2021-02-02T20:17:01.380" v="7"/>
          <ac:picMkLst>
            <pc:docMk/>
            <pc:sldMk cId="1749139953" sldId="258"/>
            <ac:picMk id="56" creationId="{A955FB33-DEDB-4D66-855E-A9C820EA8495}"/>
          </ac:picMkLst>
        </pc:picChg>
        <pc:picChg chg="add del mod">
          <ac:chgData name="Freek Berson" userId="d0fd65bf-a096-4edd-9ffb-8731ec41d2eb" providerId="ADAL" clId="{1DE16D33-098F-4FE0-9AB4-E94993A8929F}" dt="2021-02-02T20:17:21.372" v="9" actId="478"/>
          <ac:picMkLst>
            <pc:docMk/>
            <pc:sldMk cId="1749139953" sldId="258"/>
            <ac:picMk id="106" creationId="{7758F6C4-DBA7-4760-BB4D-7E320ED47D8A}"/>
          </ac:picMkLst>
        </pc:picChg>
        <pc:picChg chg="add mod">
          <ac:chgData name="Freek Berson" userId="d0fd65bf-a096-4edd-9ffb-8731ec41d2eb" providerId="ADAL" clId="{1DE16D33-098F-4FE0-9AB4-E94993A8929F}" dt="2021-02-02T20:21:00.609" v="30" actId="1076"/>
          <ac:picMkLst>
            <pc:docMk/>
            <pc:sldMk cId="1749139953" sldId="258"/>
            <ac:picMk id="108" creationId="{5D10112F-CCFA-4262-B817-D5345DED917D}"/>
          </ac:picMkLst>
        </pc:picChg>
        <pc:picChg chg="add mod">
          <ac:chgData name="Freek Berson" userId="d0fd65bf-a096-4edd-9ffb-8731ec41d2eb" providerId="ADAL" clId="{1DE16D33-098F-4FE0-9AB4-E94993A8929F}" dt="2021-02-02T20:19:58.310" v="28"/>
          <ac:picMkLst>
            <pc:docMk/>
            <pc:sldMk cId="1749139953" sldId="258"/>
            <ac:picMk id="153" creationId="{27F44924-2D87-494F-A647-2298A2F59E1C}"/>
          </ac:picMkLst>
        </pc:picChg>
        <pc:picChg chg="add mod">
          <ac:chgData name="Freek Berson" userId="d0fd65bf-a096-4edd-9ffb-8731ec41d2eb" providerId="ADAL" clId="{1DE16D33-098F-4FE0-9AB4-E94993A8929F}" dt="2021-02-02T20:19:58.310" v="28"/>
          <ac:picMkLst>
            <pc:docMk/>
            <pc:sldMk cId="1749139953" sldId="258"/>
            <ac:picMk id="154" creationId="{CD5BE70B-3001-4463-93CD-81CB0DDAD641}"/>
          </ac:picMkLst>
        </pc:picChg>
        <pc:picChg chg="add mod">
          <ac:chgData name="Freek Berson" userId="d0fd65bf-a096-4edd-9ffb-8731ec41d2eb" providerId="ADAL" clId="{1DE16D33-098F-4FE0-9AB4-E94993A8929F}" dt="2021-02-02T20:19:58.310" v="28"/>
          <ac:picMkLst>
            <pc:docMk/>
            <pc:sldMk cId="1749139953" sldId="258"/>
            <ac:picMk id="155" creationId="{F460FA15-A66A-4156-9FA7-B4F3CBCE25AD}"/>
          </ac:picMkLst>
        </pc:picChg>
        <pc:picChg chg="add mod">
          <ac:chgData name="Freek Berson" userId="d0fd65bf-a096-4edd-9ffb-8731ec41d2eb" providerId="ADAL" clId="{1DE16D33-098F-4FE0-9AB4-E94993A8929F}" dt="2021-02-02T20:19:58.310" v="28"/>
          <ac:picMkLst>
            <pc:docMk/>
            <pc:sldMk cId="1749139953" sldId="258"/>
            <ac:picMk id="156" creationId="{C94E8A8A-8B1C-4ADD-B809-0C6704A95A21}"/>
          </ac:picMkLst>
        </pc:picChg>
      </pc:sldChg>
      <pc:sldChg chg="addSp delSp modSp">
        <pc:chgData name="Freek Berson" userId="d0fd65bf-a096-4edd-9ffb-8731ec41d2eb" providerId="ADAL" clId="{1DE16D33-098F-4FE0-9AB4-E94993A8929F}" dt="2021-02-02T20:26:04.542" v="48" actId="1076"/>
        <pc:sldMkLst>
          <pc:docMk/>
          <pc:sldMk cId="2961648165" sldId="259"/>
        </pc:sldMkLst>
        <pc:spChg chg="add mod">
          <ac:chgData name="Freek Berson" userId="d0fd65bf-a096-4edd-9ffb-8731ec41d2eb" providerId="ADAL" clId="{1DE16D33-098F-4FE0-9AB4-E94993A8929F}" dt="2021-02-02T20:22:59.665" v="38"/>
          <ac:spMkLst>
            <pc:docMk/>
            <pc:sldMk cId="2961648165" sldId="259"/>
            <ac:spMk id="4" creationId="{B59F47A9-EAF5-46E3-9F17-24840FE2ACC6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7" creationId="{1AF2D7CB-ADE8-4E72-965F-228D123EECAD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8" creationId="{B1270F8F-7BC0-45F6-8346-84CBF50F8D03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9" creationId="{C55CF29B-25A1-440C-BD0C-7A5B77A14EF9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10" creationId="{DDA3D245-EBFC-4568-BB14-2EE9EFBB72F3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14" creationId="{612B07A9-B16F-4C13-A953-FCAF0ED7A2F4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15" creationId="{0EEFDA5F-D48B-46DF-840A-E36CBAC1AB46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16" creationId="{08B329C9-739F-48BD-9C79-124F4DA585F7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17" creationId="{5BA8D26A-1627-4502-8E6E-1DBE717568D4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18" creationId="{CABA5376-A52C-4AC1-BA90-C0ED683DA9EC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20" creationId="{07CA452B-BA09-4BAE-8C96-0D39EAF124E6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21" creationId="{A98CB1B2-2266-4504-873F-3B78AD477CFC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24" creationId="{2C867308-383A-463B-ADB9-5FA68614B60E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29" creationId="{A5B038D7-4323-435B-A1A2-D61A12C7A38F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30" creationId="{EBBDB2E7-C16E-4498-850C-A16E4900C337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31" creationId="{FAEFD20B-21DC-41DF-ABD4-0A869855B306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32" creationId="{358B1BC1-91F3-4801-ACF9-AB32DADCD887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33" creationId="{34C41120-676E-421A-977E-99B5D5CAF40C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38" creationId="{CE4897BA-A96A-42FF-A31F-07DAD9115329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40" creationId="{24B140CC-EB1A-49F9-A4A5-FF9C37415806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41" creationId="{AF474CBC-39AC-4829-BF5A-BD6AD51C8B1A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42" creationId="{AA72E576-8891-46A9-99C2-0E527F60390E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43" creationId="{127B07D2-3E99-4F6F-B6B5-5379CA2755CC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44" creationId="{DC4507D8-0A72-441B-91D9-A387DF0CAE69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48" creationId="{98F6B37E-5629-404E-850D-F2192AC19918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49" creationId="{030471A3-1340-4045-A2A9-2D1D0C2870FB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50" creationId="{4E7A8F92-B174-4920-8F88-8A3C30DDD97F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51" creationId="{343F33EA-9038-4354-92EE-FD4ABEF970C1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52" creationId="{6D46BF2D-345B-492D-8182-5599C46400E6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53" creationId="{807DB3E3-4EAB-4812-828E-9E76E9266D18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54" creationId="{2B4326B8-CDE1-4B78-A5DB-72A9E69189D9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55" creationId="{C2915109-17A6-464E-B11B-E0225B102BB7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57" creationId="{7277513C-DBED-4281-9B03-BD21EDA603D8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58" creationId="{B05D9956-5A2E-411D-8AE9-1B721A7ED398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59" creationId="{A2DB0D9C-8169-4D8F-94E0-71EE80D05B19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60" creationId="{D81BDA1A-A49F-4214-8965-2772D5ACD326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61" creationId="{809467F0-647B-4552-B937-E03FC9506FB1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62" creationId="{52EBC56B-7ACD-4A2A-9410-911CD9429A3C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63" creationId="{28C48360-82E3-429A-8756-BE0A72466CC0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64" creationId="{03551027-F948-4417-BFCD-74380D06155C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71" creationId="{D41378C5-DCFA-41F6-9C73-662C2B778DFF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72" creationId="{987120AF-7D6C-4A71-8835-3ACB22469F21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73" creationId="{12DC11FF-16D3-4328-8BB3-8A0C23801B20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74" creationId="{FA4E0FBF-C234-4901-A9C1-3052B5D6FD85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75" creationId="{062516EB-FB45-489B-AC29-F5167F6E795A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76" creationId="{46BF342C-2E95-4CDD-873C-E03D4454402A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77" creationId="{62C0CDE4-F99F-4925-91C5-9DCEC29D3DDB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78" creationId="{ADE99731-7A3F-4565-A0D5-F368C7F79CEA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79" creationId="{29E72DFB-698B-4137-BB0C-40571FEE2746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80" creationId="{21541C1E-0770-409E-A9B4-8868847DD91C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81" creationId="{8AA737DA-CCA5-4592-A23F-08243DCFE0D8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84" creationId="{31D35966-74F4-4CF2-953C-E6F528AAADBD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85" creationId="{F8C51EE8-F356-4804-AA23-B7F25CEBD293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88" creationId="{FC57F3D1-3275-4B71-B680-92AF26A81ECA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89" creationId="{EEC89382-1EF1-4C94-842E-821C884DCDE4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90" creationId="{E739A7FE-8D0B-4901-BD1A-E0E681F950E7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91" creationId="{7A635968-34B3-457C-AEAF-5988B4DB791B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92" creationId="{511CDF1C-DAF5-41DF-8700-E0D0396249A5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93" creationId="{99462DF9-19F3-4A4A-B0BD-18D9EB9443DF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94" creationId="{3D9A4842-9653-479E-BBC2-AEAC48958F2E}"/>
          </ac:spMkLst>
        </pc:spChg>
        <pc:spChg chg="mod">
          <ac:chgData name="Freek Berson" userId="d0fd65bf-a096-4edd-9ffb-8731ec41d2eb" providerId="ADAL" clId="{1DE16D33-098F-4FE0-9AB4-E94993A8929F}" dt="2021-02-02T20:24:32.576" v="40"/>
          <ac:spMkLst>
            <pc:docMk/>
            <pc:sldMk cId="2961648165" sldId="259"/>
            <ac:spMk id="95" creationId="{4E63AA6D-D826-4004-9B27-9C141DA10298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97" creationId="{F0C84301-1255-4C61-A213-46C3721E87BE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98" creationId="{A7EB28B6-4B80-4EF1-B600-5350034C2262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99" creationId="{89B06C09-628D-4E1F-9110-8C3CE4201D9F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00" creationId="{4B41DDF3-1DA7-46E6-AB83-6718BE35B421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04" creationId="{EFD734C3-6EF0-4C6A-A580-7C474C0E34B0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05" creationId="{C8134AC3-C782-4D9F-AC9E-ED435B303BCF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06" creationId="{14D81C02-009C-450A-BFF3-0079629A8E94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07" creationId="{360D2BF7-3FD7-46EB-B67C-7E3EE986F846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08" creationId="{0C4AADB0-DFE2-4B21-A80C-48EBF0BF5958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10" creationId="{54D63837-1337-4209-BF72-3803F825D3EF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11" creationId="{39E3F031-61DD-4B37-8AF9-D38850DCE04D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14" creationId="{713D762B-F32A-4D04-8E07-AF19B6FA363A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19" creationId="{79E714FF-A0FF-42DE-B808-5036395FF7C3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20" creationId="{DF1EC919-6539-4A58-A77E-E188B40BDDDF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21" creationId="{24B5198F-5B36-4E7D-AFD8-EF8ECBD527BC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22" creationId="{E05D0FE8-2FCB-4D49-983D-AD15409BDEAC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23" creationId="{B66FE97E-85C8-48C9-970D-2784EC71702C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28" creationId="{E4807AA6-02F8-4060-A083-C981F88A9E67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30" creationId="{04AAD445-4560-445A-9A31-2B17E6A77D67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31" creationId="{7891FCD9-0072-41FF-AA6F-8B32CF664439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32" creationId="{3E094642-F3B9-4F04-B63C-F2982E426605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33" creationId="{1913562E-E6AF-4722-AB5A-C2FF987F595F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34" creationId="{55A70B93-79EB-4D1E-B689-8DD7C03CA068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38" creationId="{D68AD6D3-AFE0-4BDD-AF43-4A8C76E95305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39" creationId="{7CB984D9-1740-44EC-9A9D-288ABD1AB1F8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40" creationId="{79E6F155-89F0-435A-9789-B9F906813540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41" creationId="{9605BF3A-9E91-4132-9A6B-F308A37A1E01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42" creationId="{FCBE6861-2690-4F31-ADDE-6862AFD97FF5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43" creationId="{CAA5BCA7-59DF-48CD-93F9-27E805B595B7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44" creationId="{1190C7D6-AA83-4C7A-AE90-C56A77AF9716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45" creationId="{1FA9F326-1BDB-484C-B8E6-49AC03A24D0E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47" creationId="{2D720B21-160E-4EE5-9811-1A6E6988664E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48" creationId="{2D9378B9-9199-4D02-A6AF-4BF47135C4DA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49" creationId="{3AF283DE-B9FF-481A-A25C-23610DBBC006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50" creationId="{CACB0CEE-A12F-446E-9DC2-6051D9F0CC5E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51" creationId="{D54CA310-9A39-45AA-A09E-2CFC05F30517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52" creationId="{FFE7539A-2F60-4A18-8140-CA8FE45FA700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53" creationId="{DF998BBA-1ED1-4B5C-BD60-352EDA0431F0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54" creationId="{6BA39F3A-724B-40CE-BFAE-55E2209DB41F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61" creationId="{0EACCBFC-4C0F-49DB-B828-73A82628C0A3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62" creationId="{D5ADAF5A-310E-4901-8ADA-1C7830A0C3EE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63" creationId="{5BD111FA-7A40-4E17-BBAE-E10906BCCF7C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64" creationId="{3C777C28-171D-45A0-A32C-9D5843DF5889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65" creationId="{134C4CEA-2BE5-4A01-BAF1-27DE903F6A53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66" creationId="{24AFE674-19F9-4A1F-A530-50FC6C9A13B1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67" creationId="{12F62A14-3057-4904-98C7-B1DA4CA90644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68" creationId="{35639805-3483-4C3D-9EAD-D74A4A55FA49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69" creationId="{C9EE3EB0-F0C2-442D-9FB7-11545E3110B1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70" creationId="{14303D8B-A55B-4B93-9B96-CCCDDE38017C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71" creationId="{6D03C7BF-A388-4AE6-876C-C74CB5C9F05F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74" creationId="{B61E0D11-192E-4590-B1C1-FFE71B2D815D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75" creationId="{E87C689A-22A7-43D5-8044-5402E08F960E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78" creationId="{9A44046B-D1AF-4F15-B527-4A1C63165CE3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79" creationId="{D131046A-707C-48F3-9478-6F714FCCD996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80" creationId="{1FF8E53C-C4D0-449C-BED4-8C3E778DCDAB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81" creationId="{90B97B13-4F07-41D9-9D0E-2B1585542CAE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82" creationId="{BACC39C6-3CB7-489D-B1B1-98138568E958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83" creationId="{7BBD1A75-6146-4703-9778-369CF9387AD6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84" creationId="{0DA6AFE0-FE18-4E28-860F-7E32DFEFF31C}"/>
          </ac:spMkLst>
        </pc:spChg>
        <pc:spChg chg="mod">
          <ac:chgData name="Freek Berson" userId="d0fd65bf-a096-4edd-9ffb-8731ec41d2eb" providerId="ADAL" clId="{1DE16D33-098F-4FE0-9AB4-E94993A8929F}" dt="2021-02-02T20:26:04.542" v="48" actId="1076"/>
          <ac:spMkLst>
            <pc:docMk/>
            <pc:sldMk cId="2961648165" sldId="259"/>
            <ac:spMk id="185" creationId="{F2A80CAD-0C18-4483-9FEB-F1091ED540E3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187" creationId="{35B935E0-5FE4-428F-BDE5-D11E0EED8FE3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188" creationId="{EAB97F77-1F43-4861-B57B-31863070F805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189" creationId="{49CF6415-83DA-46D3-B18D-31AAF42CFEE8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190" creationId="{5DAF22A4-2232-4192-9285-5281BEB6651B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194" creationId="{016BD90A-178C-47A3-8128-0132763E7748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195" creationId="{79D14226-230F-414D-A652-51F0F1709B69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196" creationId="{157C07FB-EE27-48E1-9E5A-2D41EAAA3A1A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197" creationId="{F7F7F38F-A401-4B67-AF46-13B68A7935AA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198" creationId="{08C8D6BC-0D67-465A-91CA-CE66761CB1CD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00" creationId="{8C3D71D3-3839-4D90-BFC1-BCCF179D7D83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01" creationId="{9614BB37-ECAD-45B1-BD73-B906F1C7F3D1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04" creationId="{6E884CE2-A283-4CA0-805B-205571BFDF31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09" creationId="{DF812E30-EAA2-41A4-9EF3-8CA0C971F5D3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10" creationId="{FA232E49-3039-4CEA-88F1-ED05EA9FB69E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11" creationId="{68052C55-B283-4827-BBB1-B80ED317A681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12" creationId="{3C382BE0-1C44-48BB-8533-3FF583CAF473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13" creationId="{A456A558-9FA6-467D-9ADA-FF0CB446D86D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18" creationId="{A7288496-5996-4B87-B66C-C3D23768A3FC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20" creationId="{D3DE5FDA-7B44-477B-9532-077CDA9EE84E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21" creationId="{8790A8C0-9F38-45C0-A00C-43C46DBC38A3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22" creationId="{5395C599-D7C0-4250-B54E-C4EE0BF72B4E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23" creationId="{BE535858-66AB-4B97-94A1-5C75BDE6BBA8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24" creationId="{295FE145-9E09-4883-8232-142F0C339003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28" creationId="{45F2FACD-094D-4932-96B1-A63DF02331E0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29" creationId="{245F4841-74F9-4AFE-88E7-2F7C30615210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30" creationId="{1015F399-8B22-4555-993E-20E8B70E7DA2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31" creationId="{9D1AEAAA-998F-4C72-B62C-97919024DFEE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32" creationId="{953EF201-A6A6-4D69-B5F1-94C3C4F3CD56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33" creationId="{832E1C10-6549-4301-BE03-BF7E30F39ACA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34" creationId="{0A12502C-E999-42F8-AD44-9F9372B30237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35" creationId="{E09CDBD9-DE21-4CC5-A329-6A486E569FBC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37" creationId="{2EDE9A67-1EEF-4589-B4F3-7B765DF078A5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38" creationId="{646F89D6-D536-4E29-B45A-5F6BC8427CE6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39" creationId="{281E3EEF-C049-4449-8384-3CBEAFFDE0DE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40" creationId="{B7267120-147C-4574-B3EB-91B85400DFAD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41" creationId="{45B62F35-8CF9-4935-8CEB-A59DE057C20E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42" creationId="{49503C8F-D305-458D-AC11-A57EB1AA954A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43" creationId="{930D1619-C704-4F80-B201-6FF51121275E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44" creationId="{800285FF-4B2E-4952-BE79-1C037EFE4B2C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51" creationId="{0907E99D-E9F5-414A-B128-AB361FA4E8B3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52" creationId="{A7964EE4-6B33-4C3A-A4B7-281AD41E3C09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53" creationId="{64E12DF3-BEC6-4AD8-97F8-FC4BF8BCB633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54" creationId="{F010FB56-30EB-42A5-8F34-46B9EC0D7F6E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55" creationId="{0AAC6494-5131-4D9C-A07C-B97F7703DDD4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56" creationId="{81405CAB-87C5-4CAC-ABDF-5006B41F280A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57" creationId="{E8FF82F5-3B6F-414A-A182-7A15A2B5DCE7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58" creationId="{39DB0E97-80F4-4416-B4FA-7474B2AEAE49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59" creationId="{36BE0536-A692-4C11-87EA-B4CE9DCA7E12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60" creationId="{945F29B6-117E-4E0D-9526-34AB6C9E092C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61" creationId="{C06525C1-6CBE-45C9-B51E-606C9EC5D44A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64" creationId="{8885B705-7E6D-49C2-AFBB-2113CA6E2D77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65" creationId="{FBEDCF1D-8451-4A00-9BEF-E9C565E1A3C0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68" creationId="{E5D94C31-E119-4590-AB24-7C6CF1772FB1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69" creationId="{8BBE3931-6DC4-412E-8762-B216FAAE62C9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70" creationId="{FCF21A84-FB25-4443-ADBA-E801C52F4EF0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71" creationId="{07536A2A-B9B6-4519-9083-AF0F2DE0FA37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72" creationId="{FB51E704-E9F9-49E4-A66F-A305A332DFC1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73" creationId="{B4224BCC-EE8F-48F8-BD42-0C5F780D86C6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74" creationId="{8AA93F21-FFF3-46E1-9F94-9D8A2F45C9F5}"/>
          </ac:spMkLst>
        </pc:spChg>
        <pc:spChg chg="mod">
          <ac:chgData name="Freek Berson" userId="d0fd65bf-a096-4edd-9ffb-8731ec41d2eb" providerId="ADAL" clId="{1DE16D33-098F-4FE0-9AB4-E94993A8929F}" dt="2021-02-02T20:25:36.819" v="45"/>
          <ac:spMkLst>
            <pc:docMk/>
            <pc:sldMk cId="2961648165" sldId="259"/>
            <ac:spMk id="275" creationId="{6D50E038-528C-4501-A82D-13938A51D5EC}"/>
          </ac:spMkLst>
        </pc:spChg>
        <pc:grpChg chg="add del mod">
          <ac:chgData name="Freek Berson" userId="d0fd65bf-a096-4edd-9ffb-8731ec41d2eb" providerId="ADAL" clId="{1DE16D33-098F-4FE0-9AB4-E94993A8929F}" dt="2021-02-02T20:24:37.290" v="41"/>
          <ac:grpSpMkLst>
            <pc:docMk/>
            <pc:sldMk cId="2961648165" sldId="259"/>
            <ac:grpSpMk id="6" creationId="{479EFD62-A331-40DF-BC8B-211CDE076F45}"/>
          </ac:grpSpMkLst>
        </pc:grpChg>
        <pc:grpChg chg="mod">
          <ac:chgData name="Freek Berson" userId="d0fd65bf-a096-4edd-9ffb-8731ec41d2eb" providerId="ADAL" clId="{1DE16D33-098F-4FE0-9AB4-E94993A8929F}" dt="2021-02-02T20:24:32.576" v="40"/>
          <ac:grpSpMkLst>
            <pc:docMk/>
            <pc:sldMk cId="2961648165" sldId="259"/>
            <ac:grpSpMk id="12" creationId="{374B7098-A927-4B98-AFB0-584A16E641EA}"/>
          </ac:grpSpMkLst>
        </pc:grpChg>
        <pc:grpChg chg="mod">
          <ac:chgData name="Freek Berson" userId="d0fd65bf-a096-4edd-9ffb-8731ec41d2eb" providerId="ADAL" clId="{1DE16D33-098F-4FE0-9AB4-E94993A8929F}" dt="2021-02-02T20:24:32.576" v="40"/>
          <ac:grpSpMkLst>
            <pc:docMk/>
            <pc:sldMk cId="2961648165" sldId="259"/>
            <ac:grpSpMk id="13" creationId="{2964122F-B937-43C2-B328-5D15EACBF5DA}"/>
          </ac:grpSpMkLst>
        </pc:grpChg>
        <pc:grpChg chg="mod">
          <ac:chgData name="Freek Berson" userId="d0fd65bf-a096-4edd-9ffb-8731ec41d2eb" providerId="ADAL" clId="{1DE16D33-098F-4FE0-9AB4-E94993A8929F}" dt="2021-02-02T20:24:32.576" v="40"/>
          <ac:grpSpMkLst>
            <pc:docMk/>
            <pc:sldMk cId="2961648165" sldId="259"/>
            <ac:grpSpMk id="22" creationId="{86A99DD4-A353-43F9-950F-B7E7BC8749CF}"/>
          </ac:grpSpMkLst>
        </pc:grpChg>
        <pc:grpChg chg="mod">
          <ac:chgData name="Freek Berson" userId="d0fd65bf-a096-4edd-9ffb-8731ec41d2eb" providerId="ADAL" clId="{1DE16D33-098F-4FE0-9AB4-E94993A8929F}" dt="2021-02-02T20:24:32.576" v="40"/>
          <ac:grpSpMkLst>
            <pc:docMk/>
            <pc:sldMk cId="2961648165" sldId="259"/>
            <ac:grpSpMk id="39" creationId="{A0D73281-229B-43F4-8C6C-4AD761CDF6AC}"/>
          </ac:grpSpMkLst>
        </pc:grpChg>
        <pc:grpChg chg="mod">
          <ac:chgData name="Freek Berson" userId="d0fd65bf-a096-4edd-9ffb-8731ec41d2eb" providerId="ADAL" clId="{1DE16D33-098F-4FE0-9AB4-E94993A8929F}" dt="2021-02-02T20:24:32.576" v="40"/>
          <ac:grpSpMkLst>
            <pc:docMk/>
            <pc:sldMk cId="2961648165" sldId="259"/>
            <ac:grpSpMk id="46" creationId="{D2E244FE-FE71-409B-8083-F7F6E35A639C}"/>
          </ac:grpSpMkLst>
        </pc:grpChg>
        <pc:grpChg chg="mod">
          <ac:chgData name="Freek Berson" userId="d0fd65bf-a096-4edd-9ffb-8731ec41d2eb" providerId="ADAL" clId="{1DE16D33-098F-4FE0-9AB4-E94993A8929F}" dt="2021-02-02T20:24:32.576" v="40"/>
          <ac:grpSpMkLst>
            <pc:docMk/>
            <pc:sldMk cId="2961648165" sldId="259"/>
            <ac:grpSpMk id="47" creationId="{15E6D55B-CAD8-44CA-853B-B68571DDD7EF}"/>
          </ac:grpSpMkLst>
        </pc:grpChg>
        <pc:grpChg chg="mod">
          <ac:chgData name="Freek Berson" userId="d0fd65bf-a096-4edd-9ffb-8731ec41d2eb" providerId="ADAL" clId="{1DE16D33-098F-4FE0-9AB4-E94993A8929F}" dt="2021-02-02T20:24:32.576" v="40"/>
          <ac:grpSpMkLst>
            <pc:docMk/>
            <pc:sldMk cId="2961648165" sldId="259"/>
            <ac:grpSpMk id="56" creationId="{A2DDBBE0-F025-4347-8AF0-86BD08D3BC0E}"/>
          </ac:grpSpMkLst>
        </pc:grpChg>
        <pc:grpChg chg="mod">
          <ac:chgData name="Freek Berson" userId="d0fd65bf-a096-4edd-9ffb-8731ec41d2eb" providerId="ADAL" clId="{1DE16D33-098F-4FE0-9AB4-E94993A8929F}" dt="2021-02-02T20:24:32.576" v="40"/>
          <ac:grpSpMkLst>
            <pc:docMk/>
            <pc:sldMk cId="2961648165" sldId="259"/>
            <ac:grpSpMk id="65" creationId="{2499D264-BC25-4E43-91A6-D1259862E6C7}"/>
          </ac:grpSpMkLst>
        </pc:grpChg>
        <pc:grpChg chg="mod">
          <ac:chgData name="Freek Berson" userId="d0fd65bf-a096-4edd-9ffb-8731ec41d2eb" providerId="ADAL" clId="{1DE16D33-098F-4FE0-9AB4-E94993A8929F}" dt="2021-02-02T20:24:32.576" v="40"/>
          <ac:grpSpMkLst>
            <pc:docMk/>
            <pc:sldMk cId="2961648165" sldId="259"/>
            <ac:grpSpMk id="68" creationId="{56F42D1B-CB1B-4E3A-8A8E-B38142599F35}"/>
          </ac:grpSpMkLst>
        </pc:grpChg>
        <pc:grpChg chg="mod">
          <ac:chgData name="Freek Berson" userId="d0fd65bf-a096-4edd-9ffb-8731ec41d2eb" providerId="ADAL" clId="{1DE16D33-098F-4FE0-9AB4-E94993A8929F}" dt="2021-02-02T20:24:32.576" v="40"/>
          <ac:grpSpMkLst>
            <pc:docMk/>
            <pc:sldMk cId="2961648165" sldId="259"/>
            <ac:grpSpMk id="69" creationId="{F4BD8CD3-BAAF-4971-9B1E-336F19FDBE25}"/>
          </ac:grpSpMkLst>
        </pc:grpChg>
        <pc:grpChg chg="mod">
          <ac:chgData name="Freek Berson" userId="d0fd65bf-a096-4edd-9ffb-8731ec41d2eb" providerId="ADAL" clId="{1DE16D33-098F-4FE0-9AB4-E94993A8929F}" dt="2021-02-02T20:24:32.576" v="40"/>
          <ac:grpSpMkLst>
            <pc:docMk/>
            <pc:sldMk cId="2961648165" sldId="259"/>
            <ac:grpSpMk id="70" creationId="{06835460-4F15-4DD0-9F76-F3F21095CFD4}"/>
          </ac:grpSpMkLst>
        </pc:grpChg>
        <pc:grpChg chg="mod">
          <ac:chgData name="Freek Berson" userId="d0fd65bf-a096-4edd-9ffb-8731ec41d2eb" providerId="ADAL" clId="{1DE16D33-098F-4FE0-9AB4-E94993A8929F}" dt="2021-02-02T20:24:32.576" v="40"/>
          <ac:grpSpMkLst>
            <pc:docMk/>
            <pc:sldMk cId="2961648165" sldId="259"/>
            <ac:grpSpMk id="82" creationId="{FEFE318A-A590-4C7A-A110-92B9F5F0C1E0}"/>
          </ac:grpSpMkLst>
        </pc:grpChg>
        <pc:grpChg chg="mod">
          <ac:chgData name="Freek Berson" userId="d0fd65bf-a096-4edd-9ffb-8731ec41d2eb" providerId="ADAL" clId="{1DE16D33-098F-4FE0-9AB4-E94993A8929F}" dt="2021-02-02T20:24:32.576" v="40"/>
          <ac:grpSpMkLst>
            <pc:docMk/>
            <pc:sldMk cId="2961648165" sldId="259"/>
            <ac:grpSpMk id="83" creationId="{C61CEF6B-2DD8-4EFE-AA9D-EAEC33CE45B6}"/>
          </ac:grpSpMkLst>
        </pc:grpChg>
        <pc:grpChg chg="mod">
          <ac:chgData name="Freek Berson" userId="d0fd65bf-a096-4edd-9ffb-8731ec41d2eb" providerId="ADAL" clId="{1DE16D33-098F-4FE0-9AB4-E94993A8929F}" dt="2021-02-02T20:24:32.576" v="40"/>
          <ac:grpSpMkLst>
            <pc:docMk/>
            <pc:sldMk cId="2961648165" sldId="259"/>
            <ac:grpSpMk id="86" creationId="{653E652C-A727-4331-A171-796D94810BE9}"/>
          </ac:grpSpMkLst>
        </pc:grpChg>
        <pc:grpChg chg="mod">
          <ac:chgData name="Freek Berson" userId="d0fd65bf-a096-4edd-9ffb-8731ec41d2eb" providerId="ADAL" clId="{1DE16D33-098F-4FE0-9AB4-E94993A8929F}" dt="2021-02-02T20:24:32.576" v="40"/>
          <ac:grpSpMkLst>
            <pc:docMk/>
            <pc:sldMk cId="2961648165" sldId="259"/>
            <ac:grpSpMk id="87" creationId="{CF9941E0-2F3E-4633-B103-207F46084AC0}"/>
          </ac:grpSpMkLst>
        </pc:grpChg>
        <pc:grpChg chg="add mod">
          <ac:chgData name="Freek Berson" userId="d0fd65bf-a096-4edd-9ffb-8731ec41d2eb" providerId="ADAL" clId="{1DE16D33-098F-4FE0-9AB4-E94993A8929F}" dt="2021-02-02T20:26:04.542" v="48" actId="1076"/>
          <ac:grpSpMkLst>
            <pc:docMk/>
            <pc:sldMk cId="2961648165" sldId="259"/>
            <ac:grpSpMk id="96" creationId="{29CDAB17-C43F-4132-B453-EDF17BF7C4C3}"/>
          </ac:grpSpMkLst>
        </pc:grpChg>
        <pc:grpChg chg="mod">
          <ac:chgData name="Freek Berson" userId="d0fd65bf-a096-4edd-9ffb-8731ec41d2eb" providerId="ADAL" clId="{1DE16D33-098F-4FE0-9AB4-E94993A8929F}" dt="2021-02-02T20:26:04.542" v="48" actId="1076"/>
          <ac:grpSpMkLst>
            <pc:docMk/>
            <pc:sldMk cId="2961648165" sldId="259"/>
            <ac:grpSpMk id="102" creationId="{9D260AFB-0203-4E02-B014-E4CAB4B30260}"/>
          </ac:grpSpMkLst>
        </pc:grpChg>
        <pc:grpChg chg="mod">
          <ac:chgData name="Freek Berson" userId="d0fd65bf-a096-4edd-9ffb-8731ec41d2eb" providerId="ADAL" clId="{1DE16D33-098F-4FE0-9AB4-E94993A8929F}" dt="2021-02-02T20:26:04.542" v="48" actId="1076"/>
          <ac:grpSpMkLst>
            <pc:docMk/>
            <pc:sldMk cId="2961648165" sldId="259"/>
            <ac:grpSpMk id="103" creationId="{ACF4C297-49C9-4900-97F0-E3EC742599CF}"/>
          </ac:grpSpMkLst>
        </pc:grpChg>
        <pc:grpChg chg="mod">
          <ac:chgData name="Freek Berson" userId="d0fd65bf-a096-4edd-9ffb-8731ec41d2eb" providerId="ADAL" clId="{1DE16D33-098F-4FE0-9AB4-E94993A8929F}" dt="2021-02-02T20:26:04.542" v="48" actId="1076"/>
          <ac:grpSpMkLst>
            <pc:docMk/>
            <pc:sldMk cId="2961648165" sldId="259"/>
            <ac:grpSpMk id="112" creationId="{0371DFC1-F984-4B7E-88D2-E1A6413195B3}"/>
          </ac:grpSpMkLst>
        </pc:grpChg>
        <pc:grpChg chg="mod">
          <ac:chgData name="Freek Berson" userId="d0fd65bf-a096-4edd-9ffb-8731ec41d2eb" providerId="ADAL" clId="{1DE16D33-098F-4FE0-9AB4-E94993A8929F}" dt="2021-02-02T20:26:04.542" v="48" actId="1076"/>
          <ac:grpSpMkLst>
            <pc:docMk/>
            <pc:sldMk cId="2961648165" sldId="259"/>
            <ac:grpSpMk id="129" creationId="{3A095C3B-3227-43C0-8AC2-E64974B5F476}"/>
          </ac:grpSpMkLst>
        </pc:grpChg>
        <pc:grpChg chg="mod">
          <ac:chgData name="Freek Berson" userId="d0fd65bf-a096-4edd-9ffb-8731ec41d2eb" providerId="ADAL" clId="{1DE16D33-098F-4FE0-9AB4-E94993A8929F}" dt="2021-02-02T20:26:04.542" v="48" actId="1076"/>
          <ac:grpSpMkLst>
            <pc:docMk/>
            <pc:sldMk cId="2961648165" sldId="259"/>
            <ac:grpSpMk id="136" creationId="{582F6DF1-F466-4681-960E-EF5100DF1113}"/>
          </ac:grpSpMkLst>
        </pc:grpChg>
        <pc:grpChg chg="mod">
          <ac:chgData name="Freek Berson" userId="d0fd65bf-a096-4edd-9ffb-8731ec41d2eb" providerId="ADAL" clId="{1DE16D33-098F-4FE0-9AB4-E94993A8929F}" dt="2021-02-02T20:26:04.542" v="48" actId="1076"/>
          <ac:grpSpMkLst>
            <pc:docMk/>
            <pc:sldMk cId="2961648165" sldId="259"/>
            <ac:grpSpMk id="137" creationId="{B2D05D06-283C-47D9-BC11-E2C8BA23A17F}"/>
          </ac:grpSpMkLst>
        </pc:grpChg>
        <pc:grpChg chg="mod">
          <ac:chgData name="Freek Berson" userId="d0fd65bf-a096-4edd-9ffb-8731ec41d2eb" providerId="ADAL" clId="{1DE16D33-098F-4FE0-9AB4-E94993A8929F}" dt="2021-02-02T20:26:04.542" v="48" actId="1076"/>
          <ac:grpSpMkLst>
            <pc:docMk/>
            <pc:sldMk cId="2961648165" sldId="259"/>
            <ac:grpSpMk id="146" creationId="{E6A2D132-6CCD-47F7-AF17-A1A2FBAB528B}"/>
          </ac:grpSpMkLst>
        </pc:grpChg>
        <pc:grpChg chg="mod">
          <ac:chgData name="Freek Berson" userId="d0fd65bf-a096-4edd-9ffb-8731ec41d2eb" providerId="ADAL" clId="{1DE16D33-098F-4FE0-9AB4-E94993A8929F}" dt="2021-02-02T20:26:04.542" v="48" actId="1076"/>
          <ac:grpSpMkLst>
            <pc:docMk/>
            <pc:sldMk cId="2961648165" sldId="259"/>
            <ac:grpSpMk id="155" creationId="{C742F272-257B-4B86-8575-C06E46A2A33F}"/>
          </ac:grpSpMkLst>
        </pc:grpChg>
        <pc:grpChg chg="mod">
          <ac:chgData name="Freek Berson" userId="d0fd65bf-a096-4edd-9ffb-8731ec41d2eb" providerId="ADAL" clId="{1DE16D33-098F-4FE0-9AB4-E94993A8929F}" dt="2021-02-02T20:26:04.542" v="48" actId="1076"/>
          <ac:grpSpMkLst>
            <pc:docMk/>
            <pc:sldMk cId="2961648165" sldId="259"/>
            <ac:grpSpMk id="158" creationId="{AF6A9014-674E-4E8D-B154-70898365B994}"/>
          </ac:grpSpMkLst>
        </pc:grpChg>
        <pc:grpChg chg="mod">
          <ac:chgData name="Freek Berson" userId="d0fd65bf-a096-4edd-9ffb-8731ec41d2eb" providerId="ADAL" clId="{1DE16D33-098F-4FE0-9AB4-E94993A8929F}" dt="2021-02-02T20:26:04.542" v="48" actId="1076"/>
          <ac:grpSpMkLst>
            <pc:docMk/>
            <pc:sldMk cId="2961648165" sldId="259"/>
            <ac:grpSpMk id="159" creationId="{4B691E46-3CF0-42FD-AD95-58E90A66F661}"/>
          </ac:grpSpMkLst>
        </pc:grpChg>
        <pc:grpChg chg="mod">
          <ac:chgData name="Freek Berson" userId="d0fd65bf-a096-4edd-9ffb-8731ec41d2eb" providerId="ADAL" clId="{1DE16D33-098F-4FE0-9AB4-E94993A8929F}" dt="2021-02-02T20:26:04.542" v="48" actId="1076"/>
          <ac:grpSpMkLst>
            <pc:docMk/>
            <pc:sldMk cId="2961648165" sldId="259"/>
            <ac:grpSpMk id="160" creationId="{9CEC53EF-4C22-4D98-BA9F-4014C86573B0}"/>
          </ac:grpSpMkLst>
        </pc:grpChg>
        <pc:grpChg chg="mod">
          <ac:chgData name="Freek Berson" userId="d0fd65bf-a096-4edd-9ffb-8731ec41d2eb" providerId="ADAL" clId="{1DE16D33-098F-4FE0-9AB4-E94993A8929F}" dt="2021-02-02T20:26:04.542" v="48" actId="1076"/>
          <ac:grpSpMkLst>
            <pc:docMk/>
            <pc:sldMk cId="2961648165" sldId="259"/>
            <ac:grpSpMk id="172" creationId="{5C9653BB-E9CF-4D08-8C60-28C6AA599C96}"/>
          </ac:grpSpMkLst>
        </pc:grpChg>
        <pc:grpChg chg="mod">
          <ac:chgData name="Freek Berson" userId="d0fd65bf-a096-4edd-9ffb-8731ec41d2eb" providerId="ADAL" clId="{1DE16D33-098F-4FE0-9AB4-E94993A8929F}" dt="2021-02-02T20:26:04.542" v="48" actId="1076"/>
          <ac:grpSpMkLst>
            <pc:docMk/>
            <pc:sldMk cId="2961648165" sldId="259"/>
            <ac:grpSpMk id="173" creationId="{323C685C-D8C1-41A8-B61C-8973C3B57BF5}"/>
          </ac:grpSpMkLst>
        </pc:grpChg>
        <pc:grpChg chg="mod">
          <ac:chgData name="Freek Berson" userId="d0fd65bf-a096-4edd-9ffb-8731ec41d2eb" providerId="ADAL" clId="{1DE16D33-098F-4FE0-9AB4-E94993A8929F}" dt="2021-02-02T20:26:04.542" v="48" actId="1076"/>
          <ac:grpSpMkLst>
            <pc:docMk/>
            <pc:sldMk cId="2961648165" sldId="259"/>
            <ac:grpSpMk id="176" creationId="{41754A2A-9EB6-4026-B81D-7383FEE8A21F}"/>
          </ac:grpSpMkLst>
        </pc:grpChg>
        <pc:grpChg chg="mod">
          <ac:chgData name="Freek Berson" userId="d0fd65bf-a096-4edd-9ffb-8731ec41d2eb" providerId="ADAL" clId="{1DE16D33-098F-4FE0-9AB4-E94993A8929F}" dt="2021-02-02T20:26:04.542" v="48" actId="1076"/>
          <ac:grpSpMkLst>
            <pc:docMk/>
            <pc:sldMk cId="2961648165" sldId="259"/>
            <ac:grpSpMk id="177" creationId="{B3501002-4ED3-41EC-8C6A-57DA7E5058AA}"/>
          </ac:grpSpMkLst>
        </pc:grpChg>
        <pc:grpChg chg="add del mod">
          <ac:chgData name="Freek Berson" userId="d0fd65bf-a096-4edd-9ffb-8731ec41d2eb" providerId="ADAL" clId="{1DE16D33-098F-4FE0-9AB4-E94993A8929F}" dt="2021-02-02T20:25:37.841" v="46"/>
          <ac:grpSpMkLst>
            <pc:docMk/>
            <pc:sldMk cId="2961648165" sldId="259"/>
            <ac:grpSpMk id="186" creationId="{FB8C13F9-AAFC-44A4-A92C-9538997F3AFB}"/>
          </ac:grpSpMkLst>
        </pc:grpChg>
        <pc:grpChg chg="mod">
          <ac:chgData name="Freek Berson" userId="d0fd65bf-a096-4edd-9ffb-8731ec41d2eb" providerId="ADAL" clId="{1DE16D33-098F-4FE0-9AB4-E94993A8929F}" dt="2021-02-02T20:25:36.819" v="45"/>
          <ac:grpSpMkLst>
            <pc:docMk/>
            <pc:sldMk cId="2961648165" sldId="259"/>
            <ac:grpSpMk id="192" creationId="{1DB50835-19EC-4011-8ECB-301FE0A12062}"/>
          </ac:grpSpMkLst>
        </pc:grpChg>
        <pc:grpChg chg="mod">
          <ac:chgData name="Freek Berson" userId="d0fd65bf-a096-4edd-9ffb-8731ec41d2eb" providerId="ADAL" clId="{1DE16D33-098F-4FE0-9AB4-E94993A8929F}" dt="2021-02-02T20:25:36.819" v="45"/>
          <ac:grpSpMkLst>
            <pc:docMk/>
            <pc:sldMk cId="2961648165" sldId="259"/>
            <ac:grpSpMk id="193" creationId="{E58F5612-2E05-4110-AD29-CF46A1726564}"/>
          </ac:grpSpMkLst>
        </pc:grpChg>
        <pc:grpChg chg="mod">
          <ac:chgData name="Freek Berson" userId="d0fd65bf-a096-4edd-9ffb-8731ec41d2eb" providerId="ADAL" clId="{1DE16D33-098F-4FE0-9AB4-E94993A8929F}" dt="2021-02-02T20:25:36.819" v="45"/>
          <ac:grpSpMkLst>
            <pc:docMk/>
            <pc:sldMk cId="2961648165" sldId="259"/>
            <ac:grpSpMk id="202" creationId="{171C25FD-0008-4EFE-82B2-4D7A26D7AF23}"/>
          </ac:grpSpMkLst>
        </pc:grpChg>
        <pc:grpChg chg="mod">
          <ac:chgData name="Freek Berson" userId="d0fd65bf-a096-4edd-9ffb-8731ec41d2eb" providerId="ADAL" clId="{1DE16D33-098F-4FE0-9AB4-E94993A8929F}" dt="2021-02-02T20:25:36.819" v="45"/>
          <ac:grpSpMkLst>
            <pc:docMk/>
            <pc:sldMk cId="2961648165" sldId="259"/>
            <ac:grpSpMk id="219" creationId="{0C53AC33-0E94-4BBF-B67E-00CD58073226}"/>
          </ac:grpSpMkLst>
        </pc:grpChg>
        <pc:grpChg chg="mod">
          <ac:chgData name="Freek Berson" userId="d0fd65bf-a096-4edd-9ffb-8731ec41d2eb" providerId="ADAL" clId="{1DE16D33-098F-4FE0-9AB4-E94993A8929F}" dt="2021-02-02T20:25:36.819" v="45"/>
          <ac:grpSpMkLst>
            <pc:docMk/>
            <pc:sldMk cId="2961648165" sldId="259"/>
            <ac:grpSpMk id="226" creationId="{1617CEC5-DF9A-4EA3-8212-39BB4ACAA030}"/>
          </ac:grpSpMkLst>
        </pc:grpChg>
        <pc:grpChg chg="mod">
          <ac:chgData name="Freek Berson" userId="d0fd65bf-a096-4edd-9ffb-8731ec41d2eb" providerId="ADAL" clId="{1DE16D33-098F-4FE0-9AB4-E94993A8929F}" dt="2021-02-02T20:25:36.819" v="45"/>
          <ac:grpSpMkLst>
            <pc:docMk/>
            <pc:sldMk cId="2961648165" sldId="259"/>
            <ac:grpSpMk id="227" creationId="{640F553E-A877-4999-AC6D-1ABD1CC15FE9}"/>
          </ac:grpSpMkLst>
        </pc:grpChg>
        <pc:grpChg chg="mod">
          <ac:chgData name="Freek Berson" userId="d0fd65bf-a096-4edd-9ffb-8731ec41d2eb" providerId="ADAL" clId="{1DE16D33-098F-4FE0-9AB4-E94993A8929F}" dt="2021-02-02T20:25:36.819" v="45"/>
          <ac:grpSpMkLst>
            <pc:docMk/>
            <pc:sldMk cId="2961648165" sldId="259"/>
            <ac:grpSpMk id="236" creationId="{61EB98FA-8E36-4F85-969C-3A4130AB2207}"/>
          </ac:grpSpMkLst>
        </pc:grpChg>
        <pc:grpChg chg="mod">
          <ac:chgData name="Freek Berson" userId="d0fd65bf-a096-4edd-9ffb-8731ec41d2eb" providerId="ADAL" clId="{1DE16D33-098F-4FE0-9AB4-E94993A8929F}" dt="2021-02-02T20:25:36.819" v="45"/>
          <ac:grpSpMkLst>
            <pc:docMk/>
            <pc:sldMk cId="2961648165" sldId="259"/>
            <ac:grpSpMk id="245" creationId="{A3F28CE9-6DC9-46FB-BE26-893AA57FF864}"/>
          </ac:grpSpMkLst>
        </pc:grpChg>
        <pc:grpChg chg="mod">
          <ac:chgData name="Freek Berson" userId="d0fd65bf-a096-4edd-9ffb-8731ec41d2eb" providerId="ADAL" clId="{1DE16D33-098F-4FE0-9AB4-E94993A8929F}" dt="2021-02-02T20:25:36.819" v="45"/>
          <ac:grpSpMkLst>
            <pc:docMk/>
            <pc:sldMk cId="2961648165" sldId="259"/>
            <ac:grpSpMk id="248" creationId="{B42AB27C-68F6-49DD-B47D-15734375618A}"/>
          </ac:grpSpMkLst>
        </pc:grpChg>
        <pc:grpChg chg="mod">
          <ac:chgData name="Freek Berson" userId="d0fd65bf-a096-4edd-9ffb-8731ec41d2eb" providerId="ADAL" clId="{1DE16D33-098F-4FE0-9AB4-E94993A8929F}" dt="2021-02-02T20:25:36.819" v="45"/>
          <ac:grpSpMkLst>
            <pc:docMk/>
            <pc:sldMk cId="2961648165" sldId="259"/>
            <ac:grpSpMk id="249" creationId="{DA6C4811-F3EF-49CD-A296-504F8E5C6AAA}"/>
          </ac:grpSpMkLst>
        </pc:grpChg>
        <pc:grpChg chg="mod">
          <ac:chgData name="Freek Berson" userId="d0fd65bf-a096-4edd-9ffb-8731ec41d2eb" providerId="ADAL" clId="{1DE16D33-098F-4FE0-9AB4-E94993A8929F}" dt="2021-02-02T20:25:36.819" v="45"/>
          <ac:grpSpMkLst>
            <pc:docMk/>
            <pc:sldMk cId="2961648165" sldId="259"/>
            <ac:grpSpMk id="250" creationId="{CD736FF6-FF83-4E35-BBCB-695A486D53E0}"/>
          </ac:grpSpMkLst>
        </pc:grpChg>
        <pc:grpChg chg="mod">
          <ac:chgData name="Freek Berson" userId="d0fd65bf-a096-4edd-9ffb-8731ec41d2eb" providerId="ADAL" clId="{1DE16D33-098F-4FE0-9AB4-E94993A8929F}" dt="2021-02-02T20:25:36.819" v="45"/>
          <ac:grpSpMkLst>
            <pc:docMk/>
            <pc:sldMk cId="2961648165" sldId="259"/>
            <ac:grpSpMk id="262" creationId="{44D0E79C-CAE5-47C8-96A7-F4E94639EB5B}"/>
          </ac:grpSpMkLst>
        </pc:grpChg>
        <pc:grpChg chg="mod">
          <ac:chgData name="Freek Berson" userId="d0fd65bf-a096-4edd-9ffb-8731ec41d2eb" providerId="ADAL" clId="{1DE16D33-098F-4FE0-9AB4-E94993A8929F}" dt="2021-02-02T20:25:36.819" v="45"/>
          <ac:grpSpMkLst>
            <pc:docMk/>
            <pc:sldMk cId="2961648165" sldId="259"/>
            <ac:grpSpMk id="263" creationId="{5BB57C67-17C6-4DF9-BD47-0067A3FB53BE}"/>
          </ac:grpSpMkLst>
        </pc:grpChg>
        <pc:grpChg chg="mod">
          <ac:chgData name="Freek Berson" userId="d0fd65bf-a096-4edd-9ffb-8731ec41d2eb" providerId="ADAL" clId="{1DE16D33-098F-4FE0-9AB4-E94993A8929F}" dt="2021-02-02T20:25:36.819" v="45"/>
          <ac:grpSpMkLst>
            <pc:docMk/>
            <pc:sldMk cId="2961648165" sldId="259"/>
            <ac:grpSpMk id="266" creationId="{878F079A-DAC3-43F6-8348-EC787F1FC2F7}"/>
          </ac:grpSpMkLst>
        </pc:grpChg>
        <pc:grpChg chg="mod">
          <ac:chgData name="Freek Berson" userId="d0fd65bf-a096-4edd-9ffb-8731ec41d2eb" providerId="ADAL" clId="{1DE16D33-098F-4FE0-9AB4-E94993A8929F}" dt="2021-02-02T20:25:36.819" v="45"/>
          <ac:grpSpMkLst>
            <pc:docMk/>
            <pc:sldMk cId="2961648165" sldId="259"/>
            <ac:grpSpMk id="267" creationId="{F6EC32A1-AC96-40F5-B1F7-96C5B6C71614}"/>
          </ac:grpSpMkLst>
        </pc:grpChg>
        <pc:picChg chg="add del mod">
          <ac:chgData name="Freek Berson" userId="d0fd65bf-a096-4edd-9ffb-8731ec41d2eb" providerId="ADAL" clId="{1DE16D33-098F-4FE0-9AB4-E94993A8929F}" dt="2021-02-02T20:22:32.464" v="36"/>
          <ac:picMkLst>
            <pc:docMk/>
            <pc:sldMk cId="2961648165" sldId="259"/>
            <ac:picMk id="2" creationId="{4F0F7453-49BE-46C0-B12D-5C029A00ECC3}"/>
          </ac:picMkLst>
        </pc:picChg>
        <pc:picChg chg="add">
          <ac:chgData name="Freek Berson" userId="d0fd65bf-a096-4edd-9ffb-8731ec41d2eb" providerId="ADAL" clId="{1DE16D33-098F-4FE0-9AB4-E94993A8929F}" dt="2021-02-02T20:22:34.406" v="37"/>
          <ac:picMkLst>
            <pc:docMk/>
            <pc:sldMk cId="2961648165" sldId="259"/>
            <ac:picMk id="3" creationId="{32D5DDC2-286E-4716-A580-A508AB386283}"/>
          </ac:picMkLst>
        </pc:picChg>
        <pc:picChg chg="add mod">
          <ac:chgData name="Freek Berson" userId="d0fd65bf-a096-4edd-9ffb-8731ec41d2eb" providerId="ADAL" clId="{1DE16D33-098F-4FE0-9AB4-E94993A8929F}" dt="2021-02-02T20:23:28.720" v="39"/>
          <ac:picMkLst>
            <pc:docMk/>
            <pc:sldMk cId="2961648165" sldId="259"/>
            <ac:picMk id="5" creationId="{87389916-B6EF-43D5-83E4-30F10313EAC5}"/>
          </ac:picMkLst>
        </pc:picChg>
        <pc:picChg chg="mod">
          <ac:chgData name="Freek Berson" userId="d0fd65bf-a096-4edd-9ffb-8731ec41d2eb" providerId="ADAL" clId="{1DE16D33-098F-4FE0-9AB4-E94993A8929F}" dt="2021-02-02T20:24:32.576" v="40"/>
          <ac:picMkLst>
            <pc:docMk/>
            <pc:sldMk cId="2961648165" sldId="259"/>
            <ac:picMk id="19" creationId="{58BD0E04-11FA-44D1-B394-42A1F76F4449}"/>
          </ac:picMkLst>
        </pc:picChg>
        <pc:picChg chg="mod">
          <ac:chgData name="Freek Berson" userId="d0fd65bf-a096-4edd-9ffb-8731ec41d2eb" providerId="ADAL" clId="{1DE16D33-098F-4FE0-9AB4-E94993A8929F}" dt="2021-02-02T20:24:32.576" v="40"/>
          <ac:picMkLst>
            <pc:docMk/>
            <pc:sldMk cId="2961648165" sldId="259"/>
            <ac:picMk id="23" creationId="{7A3D768B-C4BC-473E-A3AC-43B5AF27AF7C}"/>
          </ac:picMkLst>
        </pc:picChg>
        <pc:picChg chg="mod">
          <ac:chgData name="Freek Berson" userId="d0fd65bf-a096-4edd-9ffb-8731ec41d2eb" providerId="ADAL" clId="{1DE16D33-098F-4FE0-9AB4-E94993A8929F}" dt="2021-02-02T20:24:32.576" v="40"/>
          <ac:picMkLst>
            <pc:docMk/>
            <pc:sldMk cId="2961648165" sldId="259"/>
            <ac:picMk id="25" creationId="{F5FF754A-7E78-48BC-9CB0-3D272AE08683}"/>
          </ac:picMkLst>
        </pc:picChg>
        <pc:picChg chg="mod">
          <ac:chgData name="Freek Berson" userId="d0fd65bf-a096-4edd-9ffb-8731ec41d2eb" providerId="ADAL" clId="{1DE16D33-098F-4FE0-9AB4-E94993A8929F}" dt="2021-02-02T20:24:32.576" v="40"/>
          <ac:picMkLst>
            <pc:docMk/>
            <pc:sldMk cId="2961648165" sldId="259"/>
            <ac:picMk id="26" creationId="{DDCD4B97-B1B6-4306-A94A-A88A63A981C6}"/>
          </ac:picMkLst>
        </pc:picChg>
        <pc:picChg chg="mod">
          <ac:chgData name="Freek Berson" userId="d0fd65bf-a096-4edd-9ffb-8731ec41d2eb" providerId="ADAL" clId="{1DE16D33-098F-4FE0-9AB4-E94993A8929F}" dt="2021-02-02T20:24:32.576" v="40"/>
          <ac:picMkLst>
            <pc:docMk/>
            <pc:sldMk cId="2961648165" sldId="259"/>
            <ac:picMk id="27" creationId="{B5A00663-3A4C-4A86-A0D3-C53435BA5FF6}"/>
          </ac:picMkLst>
        </pc:picChg>
        <pc:picChg chg="mod">
          <ac:chgData name="Freek Berson" userId="d0fd65bf-a096-4edd-9ffb-8731ec41d2eb" providerId="ADAL" clId="{1DE16D33-098F-4FE0-9AB4-E94993A8929F}" dt="2021-02-02T20:24:32.576" v="40"/>
          <ac:picMkLst>
            <pc:docMk/>
            <pc:sldMk cId="2961648165" sldId="259"/>
            <ac:picMk id="28" creationId="{9CB678A4-D9DD-4F15-8DFF-CFF227A4566A}"/>
          </ac:picMkLst>
        </pc:picChg>
        <pc:picChg chg="mod">
          <ac:chgData name="Freek Berson" userId="d0fd65bf-a096-4edd-9ffb-8731ec41d2eb" providerId="ADAL" clId="{1DE16D33-098F-4FE0-9AB4-E94993A8929F}" dt="2021-02-02T20:24:32.576" v="40"/>
          <ac:picMkLst>
            <pc:docMk/>
            <pc:sldMk cId="2961648165" sldId="259"/>
            <ac:picMk id="34" creationId="{72D23FCC-A31F-43B1-BE75-5873387C08D2}"/>
          </ac:picMkLst>
        </pc:picChg>
        <pc:picChg chg="mod">
          <ac:chgData name="Freek Berson" userId="d0fd65bf-a096-4edd-9ffb-8731ec41d2eb" providerId="ADAL" clId="{1DE16D33-098F-4FE0-9AB4-E94993A8929F}" dt="2021-02-02T20:24:32.576" v="40"/>
          <ac:picMkLst>
            <pc:docMk/>
            <pc:sldMk cId="2961648165" sldId="259"/>
            <ac:picMk id="35" creationId="{7A6707CC-CEAD-4D7C-AA7F-EEBC163ACE1B}"/>
          </ac:picMkLst>
        </pc:picChg>
        <pc:picChg chg="mod">
          <ac:chgData name="Freek Berson" userId="d0fd65bf-a096-4edd-9ffb-8731ec41d2eb" providerId="ADAL" clId="{1DE16D33-098F-4FE0-9AB4-E94993A8929F}" dt="2021-02-02T20:24:32.576" v="40"/>
          <ac:picMkLst>
            <pc:docMk/>
            <pc:sldMk cId="2961648165" sldId="259"/>
            <ac:picMk id="36" creationId="{5333768B-BBB3-46C1-9D0F-C6F57F709374}"/>
          </ac:picMkLst>
        </pc:picChg>
        <pc:picChg chg="mod">
          <ac:chgData name="Freek Berson" userId="d0fd65bf-a096-4edd-9ffb-8731ec41d2eb" providerId="ADAL" clId="{1DE16D33-098F-4FE0-9AB4-E94993A8929F}" dt="2021-02-02T20:24:32.576" v="40"/>
          <ac:picMkLst>
            <pc:docMk/>
            <pc:sldMk cId="2961648165" sldId="259"/>
            <ac:picMk id="37" creationId="{DEE73FA8-DF9A-4AB8-A829-4CDFD4C0A7FF}"/>
          </ac:picMkLst>
        </pc:picChg>
        <pc:picChg chg="mod">
          <ac:chgData name="Freek Berson" userId="d0fd65bf-a096-4edd-9ffb-8731ec41d2eb" providerId="ADAL" clId="{1DE16D33-098F-4FE0-9AB4-E94993A8929F}" dt="2021-02-02T20:24:32.576" v="40"/>
          <ac:picMkLst>
            <pc:docMk/>
            <pc:sldMk cId="2961648165" sldId="259"/>
            <ac:picMk id="45" creationId="{04167871-B73F-446E-BF24-03BE23093B83}"/>
          </ac:picMkLst>
        </pc:picChg>
        <pc:picChg chg="mod">
          <ac:chgData name="Freek Berson" userId="d0fd65bf-a096-4edd-9ffb-8731ec41d2eb" providerId="ADAL" clId="{1DE16D33-098F-4FE0-9AB4-E94993A8929F}" dt="2021-02-02T20:24:32.576" v="40"/>
          <ac:picMkLst>
            <pc:docMk/>
            <pc:sldMk cId="2961648165" sldId="259"/>
            <ac:picMk id="66" creationId="{B5094EBB-335D-423D-91A2-78903490EC0A}"/>
          </ac:picMkLst>
        </pc:picChg>
        <pc:picChg chg="mod">
          <ac:chgData name="Freek Berson" userId="d0fd65bf-a096-4edd-9ffb-8731ec41d2eb" providerId="ADAL" clId="{1DE16D33-098F-4FE0-9AB4-E94993A8929F}" dt="2021-02-02T20:24:32.576" v="40"/>
          <ac:picMkLst>
            <pc:docMk/>
            <pc:sldMk cId="2961648165" sldId="259"/>
            <ac:picMk id="67" creationId="{F03717F1-DA49-40E6-87CF-5ED4B862326F}"/>
          </ac:picMkLst>
        </pc:picChg>
        <pc:picChg chg="mod">
          <ac:chgData name="Freek Berson" userId="d0fd65bf-a096-4edd-9ffb-8731ec41d2eb" providerId="ADAL" clId="{1DE16D33-098F-4FE0-9AB4-E94993A8929F}" dt="2021-02-02T20:26:04.542" v="48" actId="1076"/>
          <ac:picMkLst>
            <pc:docMk/>
            <pc:sldMk cId="2961648165" sldId="259"/>
            <ac:picMk id="109" creationId="{C163AE89-063C-4BE5-AB01-E5A6D644D6F4}"/>
          </ac:picMkLst>
        </pc:picChg>
        <pc:picChg chg="mod">
          <ac:chgData name="Freek Berson" userId="d0fd65bf-a096-4edd-9ffb-8731ec41d2eb" providerId="ADAL" clId="{1DE16D33-098F-4FE0-9AB4-E94993A8929F}" dt="2021-02-02T20:26:04.542" v="48" actId="1076"/>
          <ac:picMkLst>
            <pc:docMk/>
            <pc:sldMk cId="2961648165" sldId="259"/>
            <ac:picMk id="113" creationId="{F5D86CF6-9A76-4961-A69E-70585285CC71}"/>
          </ac:picMkLst>
        </pc:picChg>
        <pc:picChg chg="mod">
          <ac:chgData name="Freek Berson" userId="d0fd65bf-a096-4edd-9ffb-8731ec41d2eb" providerId="ADAL" clId="{1DE16D33-098F-4FE0-9AB4-E94993A8929F}" dt="2021-02-02T20:26:04.542" v="48" actId="1076"/>
          <ac:picMkLst>
            <pc:docMk/>
            <pc:sldMk cId="2961648165" sldId="259"/>
            <ac:picMk id="115" creationId="{5373AD76-A418-4C3A-883D-BB73786594EE}"/>
          </ac:picMkLst>
        </pc:picChg>
        <pc:picChg chg="mod">
          <ac:chgData name="Freek Berson" userId="d0fd65bf-a096-4edd-9ffb-8731ec41d2eb" providerId="ADAL" clId="{1DE16D33-098F-4FE0-9AB4-E94993A8929F}" dt="2021-02-02T20:26:04.542" v="48" actId="1076"/>
          <ac:picMkLst>
            <pc:docMk/>
            <pc:sldMk cId="2961648165" sldId="259"/>
            <ac:picMk id="116" creationId="{0A8E2E32-7275-4CC3-A3AC-098006C85E5F}"/>
          </ac:picMkLst>
        </pc:picChg>
        <pc:picChg chg="mod">
          <ac:chgData name="Freek Berson" userId="d0fd65bf-a096-4edd-9ffb-8731ec41d2eb" providerId="ADAL" clId="{1DE16D33-098F-4FE0-9AB4-E94993A8929F}" dt="2021-02-02T20:26:04.542" v="48" actId="1076"/>
          <ac:picMkLst>
            <pc:docMk/>
            <pc:sldMk cId="2961648165" sldId="259"/>
            <ac:picMk id="117" creationId="{E9EFC6AD-F5A4-4B2C-97CD-A44C08A416A4}"/>
          </ac:picMkLst>
        </pc:picChg>
        <pc:picChg chg="mod">
          <ac:chgData name="Freek Berson" userId="d0fd65bf-a096-4edd-9ffb-8731ec41d2eb" providerId="ADAL" clId="{1DE16D33-098F-4FE0-9AB4-E94993A8929F}" dt="2021-02-02T20:26:04.542" v="48" actId="1076"/>
          <ac:picMkLst>
            <pc:docMk/>
            <pc:sldMk cId="2961648165" sldId="259"/>
            <ac:picMk id="118" creationId="{076A7CCF-58C4-44BA-AE4B-DFEBB33CF413}"/>
          </ac:picMkLst>
        </pc:picChg>
        <pc:picChg chg="mod">
          <ac:chgData name="Freek Berson" userId="d0fd65bf-a096-4edd-9ffb-8731ec41d2eb" providerId="ADAL" clId="{1DE16D33-098F-4FE0-9AB4-E94993A8929F}" dt="2021-02-02T20:26:04.542" v="48" actId="1076"/>
          <ac:picMkLst>
            <pc:docMk/>
            <pc:sldMk cId="2961648165" sldId="259"/>
            <ac:picMk id="124" creationId="{421A4DEB-1220-4B59-9C2A-E34770E226FB}"/>
          </ac:picMkLst>
        </pc:picChg>
        <pc:picChg chg="mod">
          <ac:chgData name="Freek Berson" userId="d0fd65bf-a096-4edd-9ffb-8731ec41d2eb" providerId="ADAL" clId="{1DE16D33-098F-4FE0-9AB4-E94993A8929F}" dt="2021-02-02T20:26:04.542" v="48" actId="1076"/>
          <ac:picMkLst>
            <pc:docMk/>
            <pc:sldMk cId="2961648165" sldId="259"/>
            <ac:picMk id="125" creationId="{A35AE05A-1685-4EC0-B1CC-0AF93C84AE95}"/>
          </ac:picMkLst>
        </pc:picChg>
        <pc:picChg chg="mod">
          <ac:chgData name="Freek Berson" userId="d0fd65bf-a096-4edd-9ffb-8731ec41d2eb" providerId="ADAL" clId="{1DE16D33-098F-4FE0-9AB4-E94993A8929F}" dt="2021-02-02T20:26:04.542" v="48" actId="1076"/>
          <ac:picMkLst>
            <pc:docMk/>
            <pc:sldMk cId="2961648165" sldId="259"/>
            <ac:picMk id="126" creationId="{2F578CDA-D0A9-4D39-8854-A355732A91BC}"/>
          </ac:picMkLst>
        </pc:picChg>
        <pc:picChg chg="mod">
          <ac:chgData name="Freek Berson" userId="d0fd65bf-a096-4edd-9ffb-8731ec41d2eb" providerId="ADAL" clId="{1DE16D33-098F-4FE0-9AB4-E94993A8929F}" dt="2021-02-02T20:26:04.542" v="48" actId="1076"/>
          <ac:picMkLst>
            <pc:docMk/>
            <pc:sldMk cId="2961648165" sldId="259"/>
            <ac:picMk id="127" creationId="{597EEFE6-AD0E-445A-8E83-0D5978840B43}"/>
          </ac:picMkLst>
        </pc:picChg>
        <pc:picChg chg="mod">
          <ac:chgData name="Freek Berson" userId="d0fd65bf-a096-4edd-9ffb-8731ec41d2eb" providerId="ADAL" clId="{1DE16D33-098F-4FE0-9AB4-E94993A8929F}" dt="2021-02-02T20:26:04.542" v="48" actId="1076"/>
          <ac:picMkLst>
            <pc:docMk/>
            <pc:sldMk cId="2961648165" sldId="259"/>
            <ac:picMk id="135" creationId="{97109125-FB26-45DB-9C6B-E2E90A73C72F}"/>
          </ac:picMkLst>
        </pc:picChg>
        <pc:picChg chg="mod">
          <ac:chgData name="Freek Berson" userId="d0fd65bf-a096-4edd-9ffb-8731ec41d2eb" providerId="ADAL" clId="{1DE16D33-098F-4FE0-9AB4-E94993A8929F}" dt="2021-02-02T20:26:04.542" v="48" actId="1076"/>
          <ac:picMkLst>
            <pc:docMk/>
            <pc:sldMk cId="2961648165" sldId="259"/>
            <ac:picMk id="156" creationId="{2727A967-A1BB-4867-B92B-008E00A60B1F}"/>
          </ac:picMkLst>
        </pc:picChg>
        <pc:picChg chg="mod">
          <ac:chgData name="Freek Berson" userId="d0fd65bf-a096-4edd-9ffb-8731ec41d2eb" providerId="ADAL" clId="{1DE16D33-098F-4FE0-9AB4-E94993A8929F}" dt="2021-02-02T20:26:04.542" v="48" actId="1076"/>
          <ac:picMkLst>
            <pc:docMk/>
            <pc:sldMk cId="2961648165" sldId="259"/>
            <ac:picMk id="157" creationId="{E13B45D5-ECD3-48E2-83F1-620F16017727}"/>
          </ac:picMkLst>
        </pc:picChg>
        <pc:picChg chg="mod">
          <ac:chgData name="Freek Berson" userId="d0fd65bf-a096-4edd-9ffb-8731ec41d2eb" providerId="ADAL" clId="{1DE16D33-098F-4FE0-9AB4-E94993A8929F}" dt="2021-02-02T20:25:36.819" v="45"/>
          <ac:picMkLst>
            <pc:docMk/>
            <pc:sldMk cId="2961648165" sldId="259"/>
            <ac:picMk id="199" creationId="{9DE498BA-87C1-4B43-8708-3D6AB8D9C849}"/>
          </ac:picMkLst>
        </pc:picChg>
        <pc:picChg chg="mod">
          <ac:chgData name="Freek Berson" userId="d0fd65bf-a096-4edd-9ffb-8731ec41d2eb" providerId="ADAL" clId="{1DE16D33-098F-4FE0-9AB4-E94993A8929F}" dt="2021-02-02T20:25:36.819" v="45"/>
          <ac:picMkLst>
            <pc:docMk/>
            <pc:sldMk cId="2961648165" sldId="259"/>
            <ac:picMk id="203" creationId="{357DB82F-BCC0-44A1-A216-705B4B2CFA7C}"/>
          </ac:picMkLst>
        </pc:picChg>
        <pc:picChg chg="mod">
          <ac:chgData name="Freek Berson" userId="d0fd65bf-a096-4edd-9ffb-8731ec41d2eb" providerId="ADAL" clId="{1DE16D33-098F-4FE0-9AB4-E94993A8929F}" dt="2021-02-02T20:25:36.819" v="45"/>
          <ac:picMkLst>
            <pc:docMk/>
            <pc:sldMk cId="2961648165" sldId="259"/>
            <ac:picMk id="205" creationId="{87C55CE4-3569-4701-96D6-17245A1433B5}"/>
          </ac:picMkLst>
        </pc:picChg>
        <pc:picChg chg="mod">
          <ac:chgData name="Freek Berson" userId="d0fd65bf-a096-4edd-9ffb-8731ec41d2eb" providerId="ADAL" clId="{1DE16D33-098F-4FE0-9AB4-E94993A8929F}" dt="2021-02-02T20:25:36.819" v="45"/>
          <ac:picMkLst>
            <pc:docMk/>
            <pc:sldMk cId="2961648165" sldId="259"/>
            <ac:picMk id="206" creationId="{20D738BF-DF3B-4EFF-A0A8-C3B9A4B939BE}"/>
          </ac:picMkLst>
        </pc:picChg>
        <pc:picChg chg="mod">
          <ac:chgData name="Freek Berson" userId="d0fd65bf-a096-4edd-9ffb-8731ec41d2eb" providerId="ADAL" clId="{1DE16D33-098F-4FE0-9AB4-E94993A8929F}" dt="2021-02-02T20:25:36.819" v="45"/>
          <ac:picMkLst>
            <pc:docMk/>
            <pc:sldMk cId="2961648165" sldId="259"/>
            <ac:picMk id="207" creationId="{22C35F9C-51DA-477F-B018-140C35B4BBF4}"/>
          </ac:picMkLst>
        </pc:picChg>
        <pc:picChg chg="mod">
          <ac:chgData name="Freek Berson" userId="d0fd65bf-a096-4edd-9ffb-8731ec41d2eb" providerId="ADAL" clId="{1DE16D33-098F-4FE0-9AB4-E94993A8929F}" dt="2021-02-02T20:25:36.819" v="45"/>
          <ac:picMkLst>
            <pc:docMk/>
            <pc:sldMk cId="2961648165" sldId="259"/>
            <ac:picMk id="208" creationId="{DA9BFC7E-76A2-46C6-B5ED-9E7D70E1A13E}"/>
          </ac:picMkLst>
        </pc:picChg>
        <pc:picChg chg="mod">
          <ac:chgData name="Freek Berson" userId="d0fd65bf-a096-4edd-9ffb-8731ec41d2eb" providerId="ADAL" clId="{1DE16D33-098F-4FE0-9AB4-E94993A8929F}" dt="2021-02-02T20:25:36.819" v="45"/>
          <ac:picMkLst>
            <pc:docMk/>
            <pc:sldMk cId="2961648165" sldId="259"/>
            <ac:picMk id="214" creationId="{C10BB72D-A225-4EC0-BBEC-E5F4B8A38EA4}"/>
          </ac:picMkLst>
        </pc:picChg>
        <pc:picChg chg="mod">
          <ac:chgData name="Freek Berson" userId="d0fd65bf-a096-4edd-9ffb-8731ec41d2eb" providerId="ADAL" clId="{1DE16D33-098F-4FE0-9AB4-E94993A8929F}" dt="2021-02-02T20:25:36.819" v="45"/>
          <ac:picMkLst>
            <pc:docMk/>
            <pc:sldMk cId="2961648165" sldId="259"/>
            <ac:picMk id="215" creationId="{A9E104EB-EA6C-4418-B7B0-95DFF2A150DE}"/>
          </ac:picMkLst>
        </pc:picChg>
        <pc:picChg chg="mod">
          <ac:chgData name="Freek Berson" userId="d0fd65bf-a096-4edd-9ffb-8731ec41d2eb" providerId="ADAL" clId="{1DE16D33-098F-4FE0-9AB4-E94993A8929F}" dt="2021-02-02T20:25:36.819" v="45"/>
          <ac:picMkLst>
            <pc:docMk/>
            <pc:sldMk cId="2961648165" sldId="259"/>
            <ac:picMk id="216" creationId="{9A4FE344-A5C3-40AA-8377-078CF057FBD1}"/>
          </ac:picMkLst>
        </pc:picChg>
        <pc:picChg chg="mod">
          <ac:chgData name="Freek Berson" userId="d0fd65bf-a096-4edd-9ffb-8731ec41d2eb" providerId="ADAL" clId="{1DE16D33-098F-4FE0-9AB4-E94993A8929F}" dt="2021-02-02T20:25:36.819" v="45"/>
          <ac:picMkLst>
            <pc:docMk/>
            <pc:sldMk cId="2961648165" sldId="259"/>
            <ac:picMk id="217" creationId="{DE715EB0-AA93-43E9-A0A0-131B5F2ECD09}"/>
          </ac:picMkLst>
        </pc:picChg>
        <pc:picChg chg="mod">
          <ac:chgData name="Freek Berson" userId="d0fd65bf-a096-4edd-9ffb-8731ec41d2eb" providerId="ADAL" clId="{1DE16D33-098F-4FE0-9AB4-E94993A8929F}" dt="2021-02-02T20:25:36.819" v="45"/>
          <ac:picMkLst>
            <pc:docMk/>
            <pc:sldMk cId="2961648165" sldId="259"/>
            <ac:picMk id="225" creationId="{F32EC40D-AB9A-4D32-AFFF-EB46297A2C3D}"/>
          </ac:picMkLst>
        </pc:picChg>
        <pc:picChg chg="mod">
          <ac:chgData name="Freek Berson" userId="d0fd65bf-a096-4edd-9ffb-8731ec41d2eb" providerId="ADAL" clId="{1DE16D33-098F-4FE0-9AB4-E94993A8929F}" dt="2021-02-02T20:25:36.819" v="45"/>
          <ac:picMkLst>
            <pc:docMk/>
            <pc:sldMk cId="2961648165" sldId="259"/>
            <ac:picMk id="246" creationId="{6F944E72-2779-481B-88ED-CA8B6A4BA453}"/>
          </ac:picMkLst>
        </pc:picChg>
        <pc:picChg chg="mod">
          <ac:chgData name="Freek Berson" userId="d0fd65bf-a096-4edd-9ffb-8731ec41d2eb" providerId="ADAL" clId="{1DE16D33-098F-4FE0-9AB4-E94993A8929F}" dt="2021-02-02T20:25:36.819" v="45"/>
          <ac:picMkLst>
            <pc:docMk/>
            <pc:sldMk cId="2961648165" sldId="259"/>
            <ac:picMk id="247" creationId="{ABE2571A-4CF5-46D9-8155-551A8D5950BF}"/>
          </ac:picMkLst>
        </pc:picChg>
        <pc:cxnChg chg="mod">
          <ac:chgData name="Freek Berson" userId="d0fd65bf-a096-4edd-9ffb-8731ec41d2eb" providerId="ADAL" clId="{1DE16D33-098F-4FE0-9AB4-E94993A8929F}" dt="2021-02-02T20:24:32.576" v="40"/>
          <ac:cxnSpMkLst>
            <pc:docMk/>
            <pc:sldMk cId="2961648165" sldId="259"/>
            <ac:cxnSpMk id="11" creationId="{9D26DBF3-0BD5-4584-98D1-0FE124864C7A}"/>
          </ac:cxnSpMkLst>
        </pc:cxnChg>
        <pc:cxnChg chg="mod">
          <ac:chgData name="Freek Berson" userId="d0fd65bf-a096-4edd-9ffb-8731ec41d2eb" providerId="ADAL" clId="{1DE16D33-098F-4FE0-9AB4-E94993A8929F}" dt="2021-02-02T20:26:04.542" v="48" actId="1076"/>
          <ac:cxnSpMkLst>
            <pc:docMk/>
            <pc:sldMk cId="2961648165" sldId="259"/>
            <ac:cxnSpMk id="101" creationId="{81F342C3-45E0-4B06-8F05-F0A7BB210528}"/>
          </ac:cxnSpMkLst>
        </pc:cxnChg>
        <pc:cxnChg chg="mod">
          <ac:chgData name="Freek Berson" userId="d0fd65bf-a096-4edd-9ffb-8731ec41d2eb" providerId="ADAL" clId="{1DE16D33-098F-4FE0-9AB4-E94993A8929F}" dt="2021-02-02T20:25:36.819" v="45"/>
          <ac:cxnSpMkLst>
            <pc:docMk/>
            <pc:sldMk cId="2961648165" sldId="259"/>
            <ac:cxnSpMk id="191" creationId="{637E7B90-7F57-4026-AC12-2664274FB0B8}"/>
          </ac:cxnSpMkLst>
        </pc:cxnChg>
      </pc:sldChg>
      <pc:sldChg chg="del">
        <pc:chgData name="Freek Berson" userId="d0fd65bf-a096-4edd-9ffb-8731ec41d2eb" providerId="ADAL" clId="{1DE16D33-098F-4FE0-9AB4-E94993A8929F}" dt="2021-02-10T21:16:41.435" v="360" actId="47"/>
        <pc:sldMkLst>
          <pc:docMk/>
          <pc:sldMk cId="1836180248" sldId="260"/>
        </pc:sldMkLst>
      </pc:sldChg>
      <pc:sldChg chg="addSp modSp">
        <pc:chgData name="Freek Berson" userId="d0fd65bf-a096-4edd-9ffb-8731ec41d2eb" providerId="ADAL" clId="{1DE16D33-098F-4FE0-9AB4-E94993A8929F}" dt="2021-02-02T20:13:49.859" v="5"/>
        <pc:sldMkLst>
          <pc:docMk/>
          <pc:sldMk cId="332710578" sldId="261"/>
        </pc:sldMkLst>
        <pc:spChg chg="add mod">
          <ac:chgData name="Freek Berson" userId="d0fd65bf-a096-4edd-9ffb-8731ec41d2eb" providerId="ADAL" clId="{1DE16D33-098F-4FE0-9AB4-E94993A8929F}" dt="2021-02-02T20:13:49.859" v="5"/>
          <ac:spMkLst>
            <pc:docMk/>
            <pc:sldMk cId="332710578" sldId="261"/>
            <ac:spMk id="3" creationId="{268FA964-1801-4808-A87B-F30E16937111}"/>
          </ac:spMkLst>
        </pc:spChg>
        <pc:spChg chg="add mod">
          <ac:chgData name="Freek Berson" userId="d0fd65bf-a096-4edd-9ffb-8731ec41d2eb" providerId="ADAL" clId="{1DE16D33-098F-4FE0-9AB4-E94993A8929F}" dt="2021-02-02T20:13:49.859" v="5"/>
          <ac:spMkLst>
            <pc:docMk/>
            <pc:sldMk cId="332710578" sldId="261"/>
            <ac:spMk id="4" creationId="{7C80FF85-3DBA-4928-AC2C-4D056D8A475B}"/>
          </ac:spMkLst>
        </pc:spChg>
        <pc:picChg chg="add mod">
          <ac:chgData name="Freek Berson" userId="d0fd65bf-a096-4edd-9ffb-8731ec41d2eb" providerId="ADAL" clId="{1DE16D33-098F-4FE0-9AB4-E94993A8929F}" dt="2021-02-02T20:13:49.859" v="5"/>
          <ac:picMkLst>
            <pc:docMk/>
            <pc:sldMk cId="332710578" sldId="261"/>
            <ac:picMk id="2" creationId="{AB42039F-5C74-43BE-A370-1676FE983BC6}"/>
          </ac:picMkLst>
        </pc:picChg>
      </pc:sldChg>
      <pc:sldChg chg="addSp modSp mod">
        <pc:chgData name="Freek Berson" userId="d0fd65bf-a096-4edd-9ffb-8731ec41d2eb" providerId="ADAL" clId="{1DE16D33-098F-4FE0-9AB4-E94993A8929F}" dt="2021-02-10T12:45:34.149" v="358" actId="20577"/>
        <pc:sldMkLst>
          <pc:docMk/>
          <pc:sldMk cId="2809111374" sldId="262"/>
        </pc:sldMkLst>
        <pc:spChg chg="add mod">
          <ac:chgData name="Freek Berson" userId="d0fd65bf-a096-4edd-9ffb-8731ec41d2eb" providerId="ADAL" clId="{1DE16D33-098F-4FE0-9AB4-E94993A8929F}" dt="2021-02-10T12:45:34.149" v="358" actId="20577"/>
          <ac:spMkLst>
            <pc:docMk/>
            <pc:sldMk cId="2809111374" sldId="262"/>
            <ac:spMk id="3" creationId="{77D75671-E3B7-466C-A061-A86DD670E59D}"/>
          </ac:spMkLst>
        </pc:spChg>
        <pc:picChg chg="add mod">
          <ac:chgData name="Freek Berson" userId="d0fd65bf-a096-4edd-9ffb-8731ec41d2eb" providerId="ADAL" clId="{1DE16D33-098F-4FE0-9AB4-E94993A8929F}" dt="2021-02-02T20:26:52.433" v="49"/>
          <ac:picMkLst>
            <pc:docMk/>
            <pc:sldMk cId="2809111374" sldId="262"/>
            <ac:picMk id="2" creationId="{BA750DD9-03BA-482C-B803-C35936A48EA9}"/>
          </ac:picMkLst>
        </pc:picChg>
      </pc:sldChg>
      <pc:sldChg chg="addSp modSp">
        <pc:chgData name="Freek Berson" userId="d0fd65bf-a096-4edd-9ffb-8731ec41d2eb" providerId="ADAL" clId="{1DE16D33-098F-4FE0-9AB4-E94993A8929F}" dt="2021-02-02T20:29:28.294" v="53"/>
        <pc:sldMkLst>
          <pc:docMk/>
          <pc:sldMk cId="3903475071" sldId="263"/>
        </pc:sldMkLst>
        <pc:spChg chg="add mod">
          <ac:chgData name="Freek Berson" userId="d0fd65bf-a096-4edd-9ffb-8731ec41d2eb" providerId="ADAL" clId="{1DE16D33-098F-4FE0-9AB4-E94993A8929F}" dt="2021-02-02T20:28:53.518" v="51"/>
          <ac:spMkLst>
            <pc:docMk/>
            <pc:sldMk cId="3903475071" sldId="263"/>
            <ac:spMk id="2" creationId="{5746384D-681E-451C-9950-FA73592DD705}"/>
          </ac:spMkLst>
        </pc:spChg>
        <pc:spChg chg="add mod">
          <ac:chgData name="Freek Berson" userId="d0fd65bf-a096-4edd-9ffb-8731ec41d2eb" providerId="ADAL" clId="{1DE16D33-098F-4FE0-9AB4-E94993A8929F}" dt="2021-02-02T20:29:28.294" v="53"/>
          <ac:spMkLst>
            <pc:docMk/>
            <pc:sldMk cId="3903475071" sldId="263"/>
            <ac:spMk id="6" creationId="{53F266E7-4485-427E-A9DF-9DAB3B2FA4EF}"/>
          </ac:spMkLst>
        </pc:spChg>
        <pc:picChg chg="add mod">
          <ac:chgData name="Freek Berson" userId="d0fd65bf-a096-4edd-9ffb-8731ec41d2eb" providerId="ADAL" clId="{1DE16D33-098F-4FE0-9AB4-E94993A8929F}" dt="2021-02-02T20:29:16.658" v="52"/>
          <ac:picMkLst>
            <pc:docMk/>
            <pc:sldMk cId="3903475071" sldId="263"/>
            <ac:picMk id="5" creationId="{2D1BC8B2-2B3A-4FF1-B389-2D3ECF141942}"/>
          </ac:picMkLst>
        </pc:picChg>
      </pc:sldChg>
      <pc:sldChg chg="addSp modSp">
        <pc:chgData name="Freek Berson" userId="d0fd65bf-a096-4edd-9ffb-8731ec41d2eb" providerId="ADAL" clId="{1DE16D33-098F-4FE0-9AB4-E94993A8929F}" dt="2021-02-02T20:31:41.087" v="58"/>
        <pc:sldMkLst>
          <pc:docMk/>
          <pc:sldMk cId="2401947129" sldId="264"/>
        </pc:sldMkLst>
        <pc:spChg chg="add mod">
          <ac:chgData name="Freek Berson" userId="d0fd65bf-a096-4edd-9ffb-8731ec41d2eb" providerId="ADAL" clId="{1DE16D33-098F-4FE0-9AB4-E94993A8929F}" dt="2021-02-02T20:31:19.593" v="56"/>
          <ac:spMkLst>
            <pc:docMk/>
            <pc:sldMk cId="2401947129" sldId="264"/>
            <ac:spMk id="2" creationId="{BA215EDC-5BC6-4C64-B96F-E03E0ED1D5A3}"/>
          </ac:spMkLst>
        </pc:spChg>
        <pc:spChg chg="add mod">
          <ac:chgData name="Freek Berson" userId="d0fd65bf-a096-4edd-9ffb-8731ec41d2eb" providerId="ADAL" clId="{1DE16D33-098F-4FE0-9AB4-E94993A8929F}" dt="2021-02-02T20:31:41.087" v="58"/>
          <ac:spMkLst>
            <pc:docMk/>
            <pc:sldMk cId="2401947129" sldId="264"/>
            <ac:spMk id="4" creationId="{D9CD1D9A-D99C-4A05-B1E8-DBB4099EAE18}"/>
          </ac:spMkLst>
        </pc:spChg>
        <pc:picChg chg="add mod">
          <ac:chgData name="Freek Berson" userId="d0fd65bf-a096-4edd-9ffb-8731ec41d2eb" providerId="ADAL" clId="{1DE16D33-098F-4FE0-9AB4-E94993A8929F}" dt="2021-02-02T20:31:28.931" v="57"/>
          <ac:picMkLst>
            <pc:docMk/>
            <pc:sldMk cId="2401947129" sldId="264"/>
            <ac:picMk id="3" creationId="{73FF5A3F-2DEB-4D35-A4E4-F7369DA741B5}"/>
          </ac:picMkLst>
        </pc:picChg>
      </pc:sldChg>
      <pc:sldChg chg="addSp modSp">
        <pc:chgData name="Freek Berson" userId="d0fd65bf-a096-4edd-9ffb-8731ec41d2eb" providerId="ADAL" clId="{1DE16D33-098F-4FE0-9AB4-E94993A8929F}" dt="2021-02-02T20:30:23.602" v="55"/>
        <pc:sldMkLst>
          <pc:docMk/>
          <pc:sldMk cId="4023833751" sldId="265"/>
        </pc:sldMkLst>
        <pc:spChg chg="add mod">
          <ac:chgData name="Freek Berson" userId="d0fd65bf-a096-4edd-9ffb-8731ec41d2eb" providerId="ADAL" clId="{1DE16D33-098F-4FE0-9AB4-E94993A8929F}" dt="2021-02-02T20:30:14.096" v="54"/>
          <ac:spMkLst>
            <pc:docMk/>
            <pc:sldMk cId="4023833751" sldId="265"/>
            <ac:spMk id="2" creationId="{70D776BD-8BE7-4B1A-A8AE-4AED10BDAB9C}"/>
          </ac:spMkLst>
        </pc:spChg>
        <pc:picChg chg="add mod">
          <ac:chgData name="Freek Berson" userId="d0fd65bf-a096-4edd-9ffb-8731ec41d2eb" providerId="ADAL" clId="{1DE16D33-098F-4FE0-9AB4-E94993A8929F}" dt="2021-02-02T20:30:23.602" v="55"/>
          <ac:picMkLst>
            <pc:docMk/>
            <pc:sldMk cId="4023833751" sldId="265"/>
            <ac:picMk id="3" creationId="{882FD0B0-38BB-4C58-A727-D85ECC111987}"/>
          </ac:picMkLst>
        </pc:picChg>
      </pc:sldChg>
      <pc:sldChg chg="addSp delSp modSp ord modAnim">
        <pc:chgData name="Freek Berson" userId="d0fd65bf-a096-4edd-9ffb-8731ec41d2eb" providerId="ADAL" clId="{1DE16D33-098F-4FE0-9AB4-E94993A8929F}" dt="2021-02-02T20:36:48.538" v="72"/>
        <pc:sldMkLst>
          <pc:docMk/>
          <pc:sldMk cId="3673244382" sldId="266"/>
        </pc:sldMkLst>
        <pc:spChg chg="add mod">
          <ac:chgData name="Freek Berson" userId="d0fd65bf-a096-4edd-9ffb-8731ec41d2eb" providerId="ADAL" clId="{1DE16D33-098F-4FE0-9AB4-E94993A8929F}" dt="2021-02-02T20:36:11.470" v="66"/>
          <ac:spMkLst>
            <pc:docMk/>
            <pc:sldMk cId="3673244382" sldId="266"/>
            <ac:spMk id="2" creationId="{1B2C407E-B2A7-4DA1-B78C-BAF6619FC166}"/>
          </ac:spMkLst>
        </pc:spChg>
        <pc:spChg chg="add del mod">
          <ac:chgData name="Freek Berson" userId="d0fd65bf-a096-4edd-9ffb-8731ec41d2eb" providerId="ADAL" clId="{1DE16D33-098F-4FE0-9AB4-E94993A8929F}" dt="2021-02-02T20:36:47.812" v="71"/>
          <ac:spMkLst>
            <pc:docMk/>
            <pc:sldMk cId="3673244382" sldId="266"/>
            <ac:spMk id="3" creationId="{78D2FC5D-35BB-49BD-8098-BDFA5E182C4C}"/>
          </ac:spMkLst>
        </pc:spChg>
        <pc:spChg chg="add del mod">
          <ac:chgData name="Freek Berson" userId="d0fd65bf-a096-4edd-9ffb-8731ec41d2eb" providerId="ADAL" clId="{1DE16D33-098F-4FE0-9AB4-E94993A8929F}" dt="2021-02-02T20:36:47.812" v="71"/>
          <ac:spMkLst>
            <pc:docMk/>
            <pc:sldMk cId="3673244382" sldId="266"/>
            <ac:spMk id="4" creationId="{BD18DA73-E0CB-4304-8618-A0DF3835DEB1}"/>
          </ac:spMkLst>
        </pc:spChg>
        <pc:spChg chg="add del mod">
          <ac:chgData name="Freek Berson" userId="d0fd65bf-a096-4edd-9ffb-8731ec41d2eb" providerId="ADAL" clId="{1DE16D33-098F-4FE0-9AB4-E94993A8929F}" dt="2021-02-02T20:36:47.812" v="71"/>
          <ac:spMkLst>
            <pc:docMk/>
            <pc:sldMk cId="3673244382" sldId="266"/>
            <ac:spMk id="5" creationId="{35C5B7E6-9301-411D-8535-2E336D7D764D}"/>
          </ac:spMkLst>
        </pc:spChg>
        <pc:spChg chg="add del mod">
          <ac:chgData name="Freek Berson" userId="d0fd65bf-a096-4edd-9ffb-8731ec41d2eb" providerId="ADAL" clId="{1DE16D33-098F-4FE0-9AB4-E94993A8929F}" dt="2021-02-02T20:36:47.419" v="70"/>
          <ac:spMkLst>
            <pc:docMk/>
            <pc:sldMk cId="3673244382" sldId="266"/>
            <ac:spMk id="6" creationId="{4ABF6656-A7AD-402C-AFB9-8E288B4CE092}"/>
          </ac:spMkLst>
        </pc:spChg>
        <pc:spChg chg="add del mod">
          <ac:chgData name="Freek Berson" userId="d0fd65bf-a096-4edd-9ffb-8731ec41d2eb" providerId="ADAL" clId="{1DE16D33-098F-4FE0-9AB4-E94993A8929F}" dt="2021-02-02T20:36:47.419" v="70"/>
          <ac:spMkLst>
            <pc:docMk/>
            <pc:sldMk cId="3673244382" sldId="266"/>
            <ac:spMk id="7" creationId="{6194FBF2-19CD-4264-8388-CACAA005FFBE}"/>
          </ac:spMkLst>
        </pc:spChg>
        <pc:spChg chg="add del mod">
          <ac:chgData name="Freek Berson" userId="d0fd65bf-a096-4edd-9ffb-8731ec41d2eb" providerId="ADAL" clId="{1DE16D33-098F-4FE0-9AB4-E94993A8929F}" dt="2021-02-02T20:36:47.419" v="70"/>
          <ac:spMkLst>
            <pc:docMk/>
            <pc:sldMk cId="3673244382" sldId="266"/>
            <ac:spMk id="8" creationId="{CED63AA3-DEC4-43E0-955A-6D024323C042}"/>
          </ac:spMkLst>
        </pc:spChg>
        <pc:spChg chg="add del mod">
          <ac:chgData name="Freek Berson" userId="d0fd65bf-a096-4edd-9ffb-8731ec41d2eb" providerId="ADAL" clId="{1DE16D33-098F-4FE0-9AB4-E94993A8929F}" dt="2021-02-02T20:36:47.419" v="70"/>
          <ac:spMkLst>
            <pc:docMk/>
            <pc:sldMk cId="3673244382" sldId="266"/>
            <ac:spMk id="9" creationId="{2CF2BEE6-3136-477E-9E3E-3308E5B07A99}"/>
          </ac:spMkLst>
        </pc:spChg>
        <pc:spChg chg="add mod">
          <ac:chgData name="Freek Berson" userId="d0fd65bf-a096-4edd-9ffb-8731ec41d2eb" providerId="ADAL" clId="{1DE16D33-098F-4FE0-9AB4-E94993A8929F}" dt="2021-02-02T20:36:48.538" v="72"/>
          <ac:spMkLst>
            <pc:docMk/>
            <pc:sldMk cId="3673244382" sldId="266"/>
            <ac:spMk id="10" creationId="{6FF5E312-9777-45A6-8231-65EDA2A6FB87}"/>
          </ac:spMkLst>
        </pc:spChg>
        <pc:spChg chg="add mod">
          <ac:chgData name="Freek Berson" userId="d0fd65bf-a096-4edd-9ffb-8731ec41d2eb" providerId="ADAL" clId="{1DE16D33-098F-4FE0-9AB4-E94993A8929F}" dt="2021-02-02T20:36:48.538" v="72"/>
          <ac:spMkLst>
            <pc:docMk/>
            <pc:sldMk cId="3673244382" sldId="266"/>
            <ac:spMk id="11" creationId="{0016AC63-1798-4022-B439-084C7A3C5DC0}"/>
          </ac:spMkLst>
        </pc:spChg>
        <pc:spChg chg="add mod">
          <ac:chgData name="Freek Berson" userId="d0fd65bf-a096-4edd-9ffb-8731ec41d2eb" providerId="ADAL" clId="{1DE16D33-098F-4FE0-9AB4-E94993A8929F}" dt="2021-02-02T20:36:48.538" v="72"/>
          <ac:spMkLst>
            <pc:docMk/>
            <pc:sldMk cId="3673244382" sldId="266"/>
            <ac:spMk id="12" creationId="{7E3F58ED-10FD-4F7A-BDA4-BA44DAE76A4C}"/>
          </ac:spMkLst>
        </pc:spChg>
        <pc:spChg chg="add mod">
          <ac:chgData name="Freek Berson" userId="d0fd65bf-a096-4edd-9ffb-8731ec41d2eb" providerId="ADAL" clId="{1DE16D33-098F-4FE0-9AB4-E94993A8929F}" dt="2021-02-02T20:36:48.538" v="72"/>
          <ac:spMkLst>
            <pc:docMk/>
            <pc:sldMk cId="3673244382" sldId="266"/>
            <ac:spMk id="13" creationId="{0E76F99E-F58F-4EB4-94EF-6C987896781C}"/>
          </ac:spMkLst>
        </pc:spChg>
      </pc:sldChg>
      <pc:sldChg chg="addSp modSp modAnim">
        <pc:chgData name="Freek Berson" userId="d0fd65bf-a096-4edd-9ffb-8731ec41d2eb" providerId="ADAL" clId="{1DE16D33-098F-4FE0-9AB4-E94993A8929F}" dt="2021-02-10T12:53:03.453" v="359"/>
        <pc:sldMkLst>
          <pc:docMk/>
          <pc:sldMk cId="3385782526" sldId="267"/>
        </pc:sldMkLst>
        <pc:spChg chg="add mod">
          <ac:chgData name="Freek Berson" userId="d0fd65bf-a096-4edd-9ffb-8731ec41d2eb" providerId="ADAL" clId="{1DE16D33-098F-4FE0-9AB4-E94993A8929F}" dt="2021-02-02T20:35:20.014" v="61"/>
          <ac:spMkLst>
            <pc:docMk/>
            <pc:sldMk cId="3385782526" sldId="267"/>
            <ac:spMk id="5" creationId="{524845F5-0550-41EF-8727-6DA43BBD8DDE}"/>
          </ac:spMkLst>
        </pc:spChg>
        <pc:picChg chg="add mod">
          <ac:chgData name="Freek Berson" userId="d0fd65bf-a096-4edd-9ffb-8731ec41d2eb" providerId="ADAL" clId="{1DE16D33-098F-4FE0-9AB4-E94993A8929F}" dt="2021-02-02T20:35:05.453" v="60" actId="1076"/>
          <ac:picMkLst>
            <pc:docMk/>
            <pc:sldMk cId="3385782526" sldId="267"/>
            <ac:picMk id="2" creationId="{BDF639CA-B18A-41E5-B5FC-A7D52FF3DF27}"/>
          </ac:picMkLst>
        </pc:picChg>
      </pc:sldChg>
      <pc:sldChg chg="addSp delSp modSp">
        <pc:chgData name="Freek Berson" userId="d0fd65bf-a096-4edd-9ffb-8731ec41d2eb" providerId="ADAL" clId="{1DE16D33-098F-4FE0-9AB4-E94993A8929F}" dt="2021-02-02T20:35:52.144" v="65"/>
        <pc:sldMkLst>
          <pc:docMk/>
          <pc:sldMk cId="1911622465" sldId="268"/>
        </pc:sldMkLst>
        <pc:spChg chg="add mod">
          <ac:chgData name="Freek Berson" userId="d0fd65bf-a096-4edd-9ffb-8731ec41d2eb" providerId="ADAL" clId="{1DE16D33-098F-4FE0-9AB4-E94993A8929F}" dt="2021-02-02T20:35:40.209" v="62"/>
          <ac:spMkLst>
            <pc:docMk/>
            <pc:sldMk cId="1911622465" sldId="268"/>
            <ac:spMk id="6" creationId="{EBFD6923-402E-4E99-B6AF-99CAAC74AA8B}"/>
          </ac:spMkLst>
        </pc:spChg>
        <pc:spChg chg="add mod">
          <ac:chgData name="Freek Berson" userId="d0fd65bf-a096-4edd-9ffb-8731ec41d2eb" providerId="ADAL" clId="{1DE16D33-098F-4FE0-9AB4-E94993A8929F}" dt="2021-02-02T20:35:52.144" v="65"/>
          <ac:spMkLst>
            <pc:docMk/>
            <pc:sldMk cId="1911622465" sldId="268"/>
            <ac:spMk id="8" creationId="{28486324-D1A3-4E89-BEAE-70637A20CA88}"/>
          </ac:spMkLst>
        </pc:spChg>
        <pc:picChg chg="del">
          <ac:chgData name="Freek Berson" userId="d0fd65bf-a096-4edd-9ffb-8731ec41d2eb" providerId="ADAL" clId="{1DE16D33-098F-4FE0-9AB4-E94993A8929F}" dt="2021-02-02T20:35:42.261" v="63" actId="478"/>
          <ac:picMkLst>
            <pc:docMk/>
            <pc:sldMk cId="1911622465" sldId="268"/>
            <ac:picMk id="2" creationId="{BDF639CA-B18A-41E5-B5FC-A7D52FF3DF27}"/>
          </ac:picMkLst>
        </pc:picChg>
        <pc:picChg chg="add mod">
          <ac:chgData name="Freek Berson" userId="d0fd65bf-a096-4edd-9ffb-8731ec41d2eb" providerId="ADAL" clId="{1DE16D33-098F-4FE0-9AB4-E94993A8929F}" dt="2021-02-02T20:35:47.290" v="64"/>
          <ac:picMkLst>
            <pc:docMk/>
            <pc:sldMk cId="1911622465" sldId="268"/>
            <ac:picMk id="7" creationId="{468C5828-3731-491E-A03D-0C6AE7E35247}"/>
          </ac:picMkLst>
        </pc:picChg>
      </pc:sldChg>
      <pc:sldChg chg="delSp ord">
        <pc:chgData name="Freek Berson" userId="d0fd65bf-a096-4edd-9ffb-8731ec41d2eb" providerId="ADAL" clId="{1DE16D33-098F-4FE0-9AB4-E94993A8929F}" dt="2021-02-02T20:37:04.058" v="74" actId="478"/>
        <pc:sldMkLst>
          <pc:docMk/>
          <pc:sldMk cId="2160355766" sldId="269"/>
        </pc:sldMkLst>
        <pc:spChg chg="del">
          <ac:chgData name="Freek Berson" userId="d0fd65bf-a096-4edd-9ffb-8731ec41d2eb" providerId="ADAL" clId="{1DE16D33-098F-4FE0-9AB4-E94993A8929F}" dt="2021-02-02T20:37:04.058" v="74" actId="478"/>
          <ac:spMkLst>
            <pc:docMk/>
            <pc:sldMk cId="2160355766" sldId="269"/>
            <ac:spMk id="4" creationId="{2BD05941-651F-42A6-989C-3C3A54E89F77}"/>
          </ac:spMkLst>
        </pc:spChg>
        <pc:picChg chg="del">
          <ac:chgData name="Freek Berson" userId="d0fd65bf-a096-4edd-9ffb-8731ec41d2eb" providerId="ADAL" clId="{1DE16D33-098F-4FE0-9AB4-E94993A8929F}" dt="2021-02-02T20:37:04.058" v="74" actId="478"/>
          <ac:picMkLst>
            <pc:docMk/>
            <pc:sldMk cId="2160355766" sldId="269"/>
            <ac:picMk id="2" creationId="{BDF639CA-B18A-41E5-B5FC-A7D52FF3DF27}"/>
          </ac:picMkLst>
        </pc:picChg>
      </pc:sldChg>
      <pc:sldChg chg="addSp delSp modSp mod ord">
        <pc:chgData name="Freek Berson" userId="d0fd65bf-a096-4edd-9ffb-8731ec41d2eb" providerId="ADAL" clId="{1DE16D33-098F-4FE0-9AB4-E94993A8929F}" dt="2021-02-11T07:36:20.905" v="363" actId="478"/>
        <pc:sldMkLst>
          <pc:docMk/>
          <pc:sldMk cId="3152140951" sldId="270"/>
        </pc:sldMkLst>
        <pc:spChg chg="mod">
          <ac:chgData name="Freek Berson" userId="d0fd65bf-a096-4edd-9ffb-8731ec41d2eb" providerId="ADAL" clId="{1DE16D33-098F-4FE0-9AB4-E94993A8929F}" dt="2021-02-02T20:37:38.020" v="75"/>
          <ac:spMkLst>
            <pc:docMk/>
            <pc:sldMk cId="3152140951" sldId="270"/>
            <ac:spMk id="4" creationId="{3C0B9979-2BD4-4E8F-A5A6-FA70D4B6F721}"/>
          </ac:spMkLst>
        </pc:spChg>
        <pc:spChg chg="mod">
          <ac:chgData name="Freek Berson" userId="d0fd65bf-a096-4edd-9ffb-8731ec41d2eb" providerId="ADAL" clId="{1DE16D33-098F-4FE0-9AB4-E94993A8929F}" dt="2021-02-02T20:37:38.020" v="75"/>
          <ac:spMkLst>
            <pc:docMk/>
            <pc:sldMk cId="3152140951" sldId="270"/>
            <ac:spMk id="6" creationId="{18522C70-128C-45A4-81CC-95204A3B967E}"/>
          </ac:spMkLst>
        </pc:spChg>
        <pc:spChg chg="mod">
          <ac:chgData name="Freek Berson" userId="d0fd65bf-a096-4edd-9ffb-8731ec41d2eb" providerId="ADAL" clId="{1DE16D33-098F-4FE0-9AB4-E94993A8929F}" dt="2021-02-02T20:37:38.020" v="75"/>
          <ac:spMkLst>
            <pc:docMk/>
            <pc:sldMk cId="3152140951" sldId="270"/>
            <ac:spMk id="7" creationId="{F36B20F2-3902-45BE-ABEB-A1E1C0DF32DD}"/>
          </ac:spMkLst>
        </pc:spChg>
        <pc:spChg chg="mod">
          <ac:chgData name="Freek Berson" userId="d0fd65bf-a096-4edd-9ffb-8731ec41d2eb" providerId="ADAL" clId="{1DE16D33-098F-4FE0-9AB4-E94993A8929F}" dt="2021-02-02T20:37:38.020" v="75"/>
          <ac:spMkLst>
            <pc:docMk/>
            <pc:sldMk cId="3152140951" sldId="270"/>
            <ac:spMk id="8" creationId="{A630FABB-A423-4887-A36A-E7367E86EA62}"/>
          </ac:spMkLst>
        </pc:spChg>
        <pc:spChg chg="mod">
          <ac:chgData name="Freek Berson" userId="d0fd65bf-a096-4edd-9ffb-8731ec41d2eb" providerId="ADAL" clId="{1DE16D33-098F-4FE0-9AB4-E94993A8929F}" dt="2021-02-10T10:44:14.867" v="356" actId="14100"/>
          <ac:spMkLst>
            <pc:docMk/>
            <pc:sldMk cId="3152140951" sldId="270"/>
            <ac:spMk id="9" creationId="{A0351CA6-809F-4506-8FEB-8139CBC9C23B}"/>
          </ac:spMkLst>
        </pc:spChg>
        <pc:spChg chg="mod">
          <ac:chgData name="Freek Berson" userId="d0fd65bf-a096-4edd-9ffb-8731ec41d2eb" providerId="ADAL" clId="{1DE16D33-098F-4FE0-9AB4-E94993A8929F}" dt="2021-02-02T20:37:38.020" v="75"/>
          <ac:spMkLst>
            <pc:docMk/>
            <pc:sldMk cId="3152140951" sldId="270"/>
            <ac:spMk id="10" creationId="{F84667C2-DDC5-43A7-A557-652712695C3E}"/>
          </ac:spMkLst>
        </pc:spChg>
        <pc:spChg chg="mod">
          <ac:chgData name="Freek Berson" userId="d0fd65bf-a096-4edd-9ffb-8731ec41d2eb" providerId="ADAL" clId="{1DE16D33-098F-4FE0-9AB4-E94993A8929F}" dt="2021-02-02T20:37:38.020" v="75"/>
          <ac:spMkLst>
            <pc:docMk/>
            <pc:sldMk cId="3152140951" sldId="270"/>
            <ac:spMk id="11" creationId="{01E50C74-F74A-405D-B2C9-839E66F642B0}"/>
          </ac:spMkLst>
        </pc:spChg>
        <pc:spChg chg="add mod">
          <ac:chgData name="Freek Berson" userId="d0fd65bf-a096-4edd-9ffb-8731ec41d2eb" providerId="ADAL" clId="{1DE16D33-098F-4FE0-9AB4-E94993A8929F}" dt="2021-02-02T20:37:38.020" v="75"/>
          <ac:spMkLst>
            <pc:docMk/>
            <pc:sldMk cId="3152140951" sldId="270"/>
            <ac:spMk id="12" creationId="{8AB58C93-7EA6-4832-93C1-C3CDB7F967BA}"/>
          </ac:spMkLst>
        </pc:spChg>
        <pc:grpChg chg="add mod">
          <ac:chgData name="Freek Berson" userId="d0fd65bf-a096-4edd-9ffb-8731ec41d2eb" providerId="ADAL" clId="{1DE16D33-098F-4FE0-9AB4-E94993A8929F}" dt="2021-02-02T20:37:38.020" v="75"/>
          <ac:grpSpMkLst>
            <pc:docMk/>
            <pc:sldMk cId="3152140951" sldId="270"/>
            <ac:grpSpMk id="3" creationId="{7D23C2CE-5D6D-4DCB-BF86-8D749F575159}"/>
          </ac:grpSpMkLst>
        </pc:grpChg>
        <pc:picChg chg="add del mod">
          <ac:chgData name="Freek Berson" userId="d0fd65bf-a096-4edd-9ffb-8731ec41d2eb" providerId="ADAL" clId="{1DE16D33-098F-4FE0-9AB4-E94993A8929F}" dt="2021-02-11T07:36:20.905" v="363" actId="478"/>
          <ac:picMkLst>
            <pc:docMk/>
            <pc:sldMk cId="3152140951" sldId="270"/>
            <ac:picMk id="1026" creationId="{5522DF8D-BD97-4A73-A835-1CD9D206A5B4}"/>
          </ac:picMkLst>
        </pc:picChg>
      </pc:sldChg>
      <pc:sldChg chg="addSp modSp modAnim">
        <pc:chgData name="Freek Berson" userId="d0fd65bf-a096-4edd-9ffb-8731ec41d2eb" providerId="ADAL" clId="{1DE16D33-098F-4FE0-9AB4-E94993A8929F}" dt="2021-02-03T07:36:22.003" v="109"/>
        <pc:sldMkLst>
          <pc:docMk/>
          <pc:sldMk cId="3294608012" sldId="271"/>
        </pc:sldMkLst>
        <pc:spChg chg="mod">
          <ac:chgData name="Freek Berson" userId="d0fd65bf-a096-4edd-9ffb-8731ec41d2eb" providerId="ADAL" clId="{1DE16D33-098F-4FE0-9AB4-E94993A8929F}" dt="2021-02-03T07:35:57.575" v="108" actId="20577"/>
          <ac:spMkLst>
            <pc:docMk/>
            <pc:sldMk cId="3294608012" sldId="271"/>
            <ac:spMk id="5" creationId="{524845F5-0550-41EF-8727-6DA43BBD8DDE}"/>
          </ac:spMkLst>
        </pc:spChg>
        <pc:spChg chg="add mod">
          <ac:chgData name="Freek Berson" userId="d0fd65bf-a096-4edd-9ffb-8731ec41d2eb" providerId="ADAL" clId="{1DE16D33-098F-4FE0-9AB4-E94993A8929F}" dt="2021-02-02T20:38:35.304" v="76"/>
          <ac:spMkLst>
            <pc:docMk/>
            <pc:sldMk cId="3294608012" sldId="271"/>
            <ac:spMk id="16" creationId="{37C90321-8E0E-4299-8B0A-6FE4048299EB}"/>
          </ac:spMkLst>
        </pc:spChg>
        <pc:spChg chg="add mod">
          <ac:chgData name="Freek Berson" userId="d0fd65bf-a096-4edd-9ffb-8731ec41d2eb" providerId="ADAL" clId="{1DE16D33-098F-4FE0-9AB4-E94993A8929F}" dt="2021-02-03T07:36:22.003" v="109"/>
          <ac:spMkLst>
            <pc:docMk/>
            <pc:sldMk cId="3294608012" sldId="271"/>
            <ac:spMk id="18" creationId="{9990E2A1-646C-40A1-BCDD-D55A5015EE63}"/>
          </ac:spMkLst>
        </pc:spChg>
        <pc:spChg chg="add mod">
          <ac:chgData name="Freek Berson" userId="d0fd65bf-a096-4edd-9ffb-8731ec41d2eb" providerId="ADAL" clId="{1DE16D33-098F-4FE0-9AB4-E94993A8929F}" dt="2021-02-03T07:36:22.003" v="109"/>
          <ac:spMkLst>
            <pc:docMk/>
            <pc:sldMk cId="3294608012" sldId="271"/>
            <ac:spMk id="19" creationId="{1DBD39EF-CE66-478F-886D-CC0EA110EBA3}"/>
          </ac:spMkLst>
        </pc:spChg>
        <pc:picChg chg="add mod">
          <ac:chgData name="Freek Berson" userId="d0fd65bf-a096-4edd-9ffb-8731ec41d2eb" providerId="ADAL" clId="{1DE16D33-098F-4FE0-9AB4-E94993A8929F}" dt="2021-02-02T20:38:35.304" v="76"/>
          <ac:picMkLst>
            <pc:docMk/>
            <pc:sldMk cId="3294608012" sldId="271"/>
            <ac:picMk id="13" creationId="{34593659-C1A0-4314-86F8-1A10F705A4E4}"/>
          </ac:picMkLst>
        </pc:picChg>
        <pc:picChg chg="add mod">
          <ac:chgData name="Freek Berson" userId="d0fd65bf-a096-4edd-9ffb-8731ec41d2eb" providerId="ADAL" clId="{1DE16D33-098F-4FE0-9AB4-E94993A8929F}" dt="2021-02-02T20:38:35.304" v="76"/>
          <ac:picMkLst>
            <pc:docMk/>
            <pc:sldMk cId="3294608012" sldId="271"/>
            <ac:picMk id="14" creationId="{D6DF3238-2581-4ABC-9547-75E2A326E3A9}"/>
          </ac:picMkLst>
        </pc:picChg>
        <pc:picChg chg="add mod">
          <ac:chgData name="Freek Berson" userId="d0fd65bf-a096-4edd-9ffb-8731ec41d2eb" providerId="ADAL" clId="{1DE16D33-098F-4FE0-9AB4-E94993A8929F}" dt="2021-02-02T20:38:35.304" v="76"/>
          <ac:picMkLst>
            <pc:docMk/>
            <pc:sldMk cId="3294608012" sldId="271"/>
            <ac:picMk id="15" creationId="{D987F78D-0460-4B0F-87C2-E0382B636099}"/>
          </ac:picMkLst>
        </pc:picChg>
      </pc:sldChg>
      <pc:sldChg chg="delSp">
        <pc:chgData name="Freek Berson" userId="d0fd65bf-a096-4edd-9ffb-8731ec41d2eb" providerId="ADAL" clId="{1DE16D33-098F-4FE0-9AB4-E94993A8929F}" dt="2021-02-02T20:48:35.829" v="77" actId="478"/>
        <pc:sldMkLst>
          <pc:docMk/>
          <pc:sldMk cId="1908091711" sldId="273"/>
        </pc:sldMkLst>
        <pc:grpChg chg="del">
          <ac:chgData name="Freek Berson" userId="d0fd65bf-a096-4edd-9ffb-8731ec41d2eb" providerId="ADAL" clId="{1DE16D33-098F-4FE0-9AB4-E94993A8929F}" dt="2021-02-02T20:48:35.829" v="77" actId="478"/>
          <ac:grpSpMkLst>
            <pc:docMk/>
            <pc:sldMk cId="1908091711" sldId="273"/>
            <ac:grpSpMk id="96" creationId="{29CDAB17-C43F-4132-B453-EDF17BF7C4C3}"/>
          </ac:grpSpMkLst>
        </pc:grpChg>
      </pc:sldChg>
      <pc:sldChg chg="addSp modSp">
        <pc:chgData name="Freek Berson" userId="d0fd65bf-a096-4edd-9ffb-8731ec41d2eb" providerId="ADAL" clId="{1DE16D33-098F-4FE0-9AB4-E94993A8929F}" dt="2021-02-02T20:52:39.551" v="90" actId="1076"/>
        <pc:sldMkLst>
          <pc:docMk/>
          <pc:sldMk cId="3813600514" sldId="274"/>
        </pc:sldMkLst>
        <pc:spChg chg="add mod">
          <ac:chgData name="Freek Berson" userId="d0fd65bf-a096-4edd-9ffb-8731ec41d2eb" providerId="ADAL" clId="{1DE16D33-098F-4FE0-9AB4-E94993A8929F}" dt="2021-02-02T20:51:01.174" v="79"/>
          <ac:spMkLst>
            <pc:docMk/>
            <pc:sldMk cId="3813600514" sldId="274"/>
            <ac:spMk id="9" creationId="{729DE0C5-AEFF-462A-81BA-BC94376082D9}"/>
          </ac:spMkLst>
        </pc:spChg>
        <pc:spChg chg="add mod">
          <ac:chgData name="Freek Berson" userId="d0fd65bf-a096-4edd-9ffb-8731ec41d2eb" providerId="ADAL" clId="{1DE16D33-098F-4FE0-9AB4-E94993A8929F}" dt="2021-02-02T20:52:39.551" v="90" actId="1076"/>
          <ac:spMkLst>
            <pc:docMk/>
            <pc:sldMk cId="3813600514" sldId="274"/>
            <ac:spMk id="11" creationId="{1360C6AE-5FE3-4A3E-BBFB-6A02E4E07835}"/>
          </ac:spMkLst>
        </pc:spChg>
        <pc:picChg chg="add mod">
          <ac:chgData name="Freek Berson" userId="d0fd65bf-a096-4edd-9ffb-8731ec41d2eb" providerId="ADAL" clId="{1DE16D33-098F-4FE0-9AB4-E94993A8929F}" dt="2021-02-02T20:52:39.551" v="90" actId="1076"/>
          <ac:picMkLst>
            <pc:docMk/>
            <pc:sldMk cId="3813600514" sldId="274"/>
            <ac:picMk id="10" creationId="{9B9EE28D-EB38-4898-B39F-3A41A4F412A9}"/>
          </ac:picMkLst>
        </pc:picChg>
        <pc:picChg chg="add mod">
          <ac:chgData name="Freek Berson" userId="d0fd65bf-a096-4edd-9ffb-8731ec41d2eb" providerId="ADAL" clId="{1DE16D33-098F-4FE0-9AB4-E94993A8929F}" dt="2021-02-02T20:52:39.551" v="90" actId="1076"/>
          <ac:picMkLst>
            <pc:docMk/>
            <pc:sldMk cId="3813600514" sldId="274"/>
            <ac:picMk id="12" creationId="{1EAF08A0-7EDB-45BB-8B70-5B22994F8FC4}"/>
          </ac:picMkLst>
        </pc:picChg>
        <pc:picChg chg="add mod">
          <ac:chgData name="Freek Berson" userId="d0fd65bf-a096-4edd-9ffb-8731ec41d2eb" providerId="ADAL" clId="{1DE16D33-098F-4FE0-9AB4-E94993A8929F}" dt="2021-02-02T20:52:39.551" v="90" actId="1076"/>
          <ac:picMkLst>
            <pc:docMk/>
            <pc:sldMk cId="3813600514" sldId="274"/>
            <ac:picMk id="17" creationId="{CEF0F6D7-16E2-4917-8396-FD908936FF14}"/>
          </ac:picMkLst>
        </pc:picChg>
      </pc:sldChg>
      <pc:sldChg chg="ord">
        <pc:chgData name="Freek Berson" userId="d0fd65bf-a096-4edd-9ffb-8731ec41d2eb" providerId="ADAL" clId="{1DE16D33-098F-4FE0-9AB4-E94993A8929F}" dt="2021-02-02T20:50:23.057" v="78"/>
        <pc:sldMkLst>
          <pc:docMk/>
          <pc:sldMk cId="3980789394" sldId="274"/>
        </pc:sldMkLst>
      </pc:sldChg>
      <pc:sldChg chg="addSp modSp add mod">
        <pc:chgData name="Freek Berson" userId="d0fd65bf-a096-4edd-9ffb-8731ec41d2eb" providerId="ADAL" clId="{1DE16D33-098F-4FE0-9AB4-E94993A8929F}" dt="2021-02-10T08:34:22.034" v="354" actId="1076"/>
        <pc:sldMkLst>
          <pc:docMk/>
          <pc:sldMk cId="1849088932" sldId="275"/>
        </pc:sldMkLst>
        <pc:spChg chg="add mod">
          <ac:chgData name="Freek Berson" userId="d0fd65bf-a096-4edd-9ffb-8731ec41d2eb" providerId="ADAL" clId="{1DE16D33-098F-4FE0-9AB4-E94993A8929F}" dt="2021-02-02T20:53:36.267" v="93" actId="1076"/>
          <ac:spMkLst>
            <pc:docMk/>
            <pc:sldMk cId="1849088932" sldId="275"/>
            <ac:spMk id="7" creationId="{9DA4B15E-538B-4A93-A51C-61F3A985FE1E}"/>
          </ac:spMkLst>
        </pc:spChg>
        <pc:spChg chg="add mod">
          <ac:chgData name="Freek Berson" userId="d0fd65bf-a096-4edd-9ffb-8731ec41d2eb" providerId="ADAL" clId="{1DE16D33-098F-4FE0-9AB4-E94993A8929F}" dt="2021-02-10T08:34:22.034" v="354" actId="1076"/>
          <ac:spMkLst>
            <pc:docMk/>
            <pc:sldMk cId="1849088932" sldId="275"/>
            <ac:spMk id="10" creationId="{A66A7324-A99F-42DC-B1FF-7031B20C4D9F}"/>
          </ac:spMkLst>
        </pc:spChg>
        <pc:picChg chg="add mod">
          <ac:chgData name="Freek Berson" userId="d0fd65bf-a096-4edd-9ffb-8731ec41d2eb" providerId="ADAL" clId="{1DE16D33-098F-4FE0-9AB4-E94993A8929F}" dt="2021-02-10T08:34:22.034" v="354" actId="1076"/>
          <ac:picMkLst>
            <pc:docMk/>
            <pc:sldMk cId="1849088932" sldId="275"/>
            <ac:picMk id="3" creationId="{4DD00FB8-ECD4-45F3-A587-8566AC5C0943}"/>
          </ac:picMkLst>
        </pc:picChg>
        <pc:picChg chg="add mod">
          <ac:chgData name="Freek Berson" userId="d0fd65bf-a096-4edd-9ffb-8731ec41d2eb" providerId="ADAL" clId="{1DE16D33-098F-4FE0-9AB4-E94993A8929F}" dt="2021-02-02T20:53:36.267" v="93" actId="1076"/>
          <ac:picMkLst>
            <pc:docMk/>
            <pc:sldMk cId="1849088932" sldId="275"/>
            <ac:picMk id="6" creationId="{46134029-0DBD-4077-848D-6629630D02E3}"/>
          </ac:picMkLst>
        </pc:picChg>
        <pc:picChg chg="add mod">
          <ac:chgData name="Freek Berson" userId="d0fd65bf-a096-4edd-9ffb-8731ec41d2eb" providerId="ADAL" clId="{1DE16D33-098F-4FE0-9AB4-E94993A8929F}" dt="2021-02-02T20:53:36.267" v="93" actId="1076"/>
          <ac:picMkLst>
            <pc:docMk/>
            <pc:sldMk cId="1849088932" sldId="275"/>
            <ac:picMk id="8" creationId="{B49C6855-4576-456D-9C99-B616AAF794A3}"/>
          </ac:picMkLst>
        </pc:picChg>
        <pc:picChg chg="add mod">
          <ac:chgData name="Freek Berson" userId="d0fd65bf-a096-4edd-9ffb-8731ec41d2eb" providerId="ADAL" clId="{1DE16D33-098F-4FE0-9AB4-E94993A8929F}" dt="2021-02-02T20:53:36.267" v="93" actId="1076"/>
          <ac:picMkLst>
            <pc:docMk/>
            <pc:sldMk cId="1849088932" sldId="275"/>
            <ac:picMk id="9" creationId="{45B7A6D2-5A76-45BA-83B3-BD70DF32284E}"/>
          </ac:picMkLst>
        </pc:picChg>
      </pc:sldChg>
      <pc:sldChg chg="addSp modSp ord">
        <pc:chgData name="Freek Berson" userId="d0fd65bf-a096-4edd-9ffb-8731ec41d2eb" providerId="ADAL" clId="{1DE16D33-098F-4FE0-9AB4-E94993A8929F}" dt="2021-02-03T07:35:23.646" v="106"/>
        <pc:sldMkLst>
          <pc:docMk/>
          <pc:sldMk cId="3464981028" sldId="276"/>
        </pc:sldMkLst>
        <pc:picChg chg="add mod">
          <ac:chgData name="Freek Berson" userId="d0fd65bf-a096-4edd-9ffb-8731ec41d2eb" providerId="ADAL" clId="{1DE16D33-098F-4FE0-9AB4-E94993A8929F}" dt="2021-02-03T07:21:56.816" v="101" actId="1076"/>
          <ac:picMkLst>
            <pc:docMk/>
            <pc:sldMk cId="3464981028" sldId="276"/>
            <ac:picMk id="4" creationId="{B8259D6F-11E6-4EBE-A75C-DABBDF8C9B7E}"/>
          </ac:picMkLst>
        </pc:picChg>
      </pc:sldChg>
      <pc:sldChg chg="addSp delSp modSp add mod modAnim">
        <pc:chgData name="Freek Berson" userId="d0fd65bf-a096-4edd-9ffb-8731ec41d2eb" providerId="ADAL" clId="{1DE16D33-098F-4FE0-9AB4-E94993A8929F}" dt="2021-02-10T10:11:45.513" v="355"/>
        <pc:sldMkLst>
          <pc:docMk/>
          <pc:sldMk cId="2744709853" sldId="277"/>
        </pc:sldMkLst>
        <pc:spChg chg="mod">
          <ac:chgData name="Freek Berson" userId="d0fd65bf-a096-4edd-9ffb-8731ec41d2eb" providerId="ADAL" clId="{1DE16D33-098F-4FE0-9AB4-E94993A8929F}" dt="2021-02-06T08:27:58.088" v="135" actId="20577"/>
          <ac:spMkLst>
            <pc:docMk/>
            <pc:sldMk cId="2744709853" sldId="277"/>
            <ac:spMk id="3" creationId="{77D75671-E3B7-466C-A061-A86DD670E59D}"/>
          </ac:spMkLst>
        </pc:spChg>
        <pc:picChg chg="del">
          <ac:chgData name="Freek Berson" userId="d0fd65bf-a096-4edd-9ffb-8731ec41d2eb" providerId="ADAL" clId="{1DE16D33-098F-4FE0-9AB4-E94993A8929F}" dt="2021-02-06T08:27:59.399" v="136" actId="478"/>
          <ac:picMkLst>
            <pc:docMk/>
            <pc:sldMk cId="2744709853" sldId="277"/>
            <ac:picMk id="2" creationId="{BA750DD9-03BA-482C-B803-C35936A48EA9}"/>
          </ac:picMkLst>
        </pc:picChg>
        <pc:picChg chg="add mod">
          <ac:chgData name="Freek Berson" userId="d0fd65bf-a096-4edd-9ffb-8731ec41d2eb" providerId="ADAL" clId="{1DE16D33-098F-4FE0-9AB4-E94993A8929F}" dt="2021-02-06T08:28:10.819" v="142" actId="1076"/>
          <ac:picMkLst>
            <pc:docMk/>
            <pc:sldMk cId="2744709853" sldId="277"/>
            <ac:picMk id="4" creationId="{BA04C5C5-1FDC-4B03-8EAE-232C68C98D59}"/>
          </ac:picMkLst>
        </pc:picChg>
      </pc:sldChg>
      <pc:sldChg chg="addSp delSp modSp add mod modAnim modShow">
        <pc:chgData name="Freek Berson" userId="d0fd65bf-a096-4edd-9ffb-8731ec41d2eb" providerId="ADAL" clId="{1DE16D33-098F-4FE0-9AB4-E94993A8929F}" dt="2021-02-09T16:25:26.296" v="188" actId="729"/>
        <pc:sldMkLst>
          <pc:docMk/>
          <pc:sldMk cId="2920816407" sldId="278"/>
        </pc:sldMkLst>
        <pc:spChg chg="mod">
          <ac:chgData name="Freek Berson" userId="d0fd65bf-a096-4edd-9ffb-8731ec41d2eb" providerId="ADAL" clId="{1DE16D33-098F-4FE0-9AB4-E94993A8929F}" dt="2021-02-08T17:47:51.045" v="184" actId="20577"/>
          <ac:spMkLst>
            <pc:docMk/>
            <pc:sldMk cId="2920816407" sldId="278"/>
            <ac:spMk id="5" creationId="{524845F5-0550-41EF-8727-6DA43BBD8DDE}"/>
          </ac:spMkLst>
        </pc:spChg>
        <pc:spChg chg="del">
          <ac:chgData name="Freek Berson" userId="d0fd65bf-a096-4edd-9ffb-8731ec41d2eb" providerId="ADAL" clId="{1DE16D33-098F-4FE0-9AB4-E94993A8929F}" dt="2021-02-08T17:46:40.619" v="144" actId="478"/>
          <ac:spMkLst>
            <pc:docMk/>
            <pc:sldMk cId="2920816407" sldId="278"/>
            <ac:spMk id="12" creationId="{8AB58C93-7EA6-4832-93C1-C3CDB7F967BA}"/>
          </ac:spMkLst>
        </pc:spChg>
        <pc:spChg chg="add del">
          <ac:chgData name="Freek Berson" userId="d0fd65bf-a096-4edd-9ffb-8731ec41d2eb" providerId="ADAL" clId="{1DE16D33-098F-4FE0-9AB4-E94993A8929F}" dt="2021-02-08T17:46:42.408" v="146" actId="22"/>
          <ac:spMkLst>
            <pc:docMk/>
            <pc:sldMk cId="2920816407" sldId="278"/>
            <ac:spMk id="13" creationId="{85169CDF-FF32-4B19-9000-BD4CDA84E97E}"/>
          </ac:spMkLst>
        </pc:spChg>
        <pc:grpChg chg="del">
          <ac:chgData name="Freek Berson" userId="d0fd65bf-a096-4edd-9ffb-8731ec41d2eb" providerId="ADAL" clId="{1DE16D33-098F-4FE0-9AB4-E94993A8929F}" dt="2021-02-08T17:46:40.619" v="144" actId="478"/>
          <ac:grpSpMkLst>
            <pc:docMk/>
            <pc:sldMk cId="2920816407" sldId="278"/>
            <ac:grpSpMk id="3" creationId="{7D23C2CE-5D6D-4DCB-BF86-8D749F575159}"/>
          </ac:grpSpMkLst>
        </pc:grpChg>
        <pc:picChg chg="add mod">
          <ac:chgData name="Freek Berson" userId="d0fd65bf-a096-4edd-9ffb-8731ec41d2eb" providerId="ADAL" clId="{1DE16D33-098F-4FE0-9AB4-E94993A8929F}" dt="2021-02-08T17:48:07.378" v="187" actId="1076"/>
          <ac:picMkLst>
            <pc:docMk/>
            <pc:sldMk cId="2920816407" sldId="278"/>
            <ac:picMk id="14" creationId="{4720EFD1-1C10-4E52-AF64-27E733EF31FC}"/>
          </ac:picMkLst>
        </pc:picChg>
      </pc:sldChg>
    </pc:docChg>
  </pc:docChgLst>
  <pc:docChgLst>
    <pc:chgData name="Jan Ketil Skanke" userId="S::janke@msendpointmgr.com::4af45a4c-42a4-4ebe-9519-9fae1fc641d5" providerId="AD" clId="Web-{7B219FCB-7FFD-69FC-462F-2D45B534EE61}"/>
    <pc:docChg chg="modSld">
      <pc:chgData name="Jan Ketil Skanke" userId="S::janke@msendpointmgr.com::4af45a4c-42a4-4ebe-9519-9fae1fc641d5" providerId="AD" clId="Web-{7B219FCB-7FFD-69FC-462F-2D45B534EE61}" dt="2021-01-13T10:14:06.140" v="201" actId="1076"/>
      <pc:docMkLst>
        <pc:docMk/>
      </pc:docMkLst>
      <pc:sldChg chg="addSp delSp modSp mod setBg modClrScheme delAnim chgLayout">
        <pc:chgData name="Jan Ketil Skanke" userId="S::janke@msendpointmgr.com::4af45a4c-42a4-4ebe-9519-9fae1fc641d5" providerId="AD" clId="Web-{7B219FCB-7FFD-69FC-462F-2D45B534EE61}" dt="2021-01-13T10:14:06.140" v="201" actId="1076"/>
        <pc:sldMkLst>
          <pc:docMk/>
          <pc:sldMk cId="1836180248" sldId="260"/>
        </pc:sldMkLst>
        <pc:spChg chg="mod ord">
          <ac:chgData name="Jan Ketil Skanke" userId="S::janke@msendpointmgr.com::4af45a4c-42a4-4ebe-9519-9fae1fc641d5" providerId="AD" clId="Web-{7B219FCB-7FFD-69FC-462F-2D45B534EE61}" dt="2021-01-13T10:07:54.932" v="6" actId="20577"/>
          <ac:spMkLst>
            <pc:docMk/>
            <pc:sldMk cId="1836180248" sldId="260"/>
            <ac:spMk id="2" creationId="{6F3C807A-2749-4861-BB0B-1F5B2D638F84}"/>
          </ac:spMkLst>
        </pc:spChg>
        <pc:spChg chg="del">
          <ac:chgData name="Jan Ketil Skanke" userId="S::janke@msendpointmgr.com::4af45a4c-42a4-4ebe-9519-9fae1fc641d5" providerId="AD" clId="Web-{7B219FCB-7FFD-69FC-462F-2D45B534EE61}" dt="2021-01-13T10:07:12.965" v="0"/>
          <ac:spMkLst>
            <pc:docMk/>
            <pc:sldMk cId="1836180248" sldId="260"/>
            <ac:spMk id="3" creationId="{2C340517-1DB6-4009-B73B-4E6873933A25}"/>
          </ac:spMkLst>
        </pc:spChg>
        <pc:spChg chg="del">
          <ac:chgData name="Jan Ketil Skanke" userId="S::janke@msendpointmgr.com::4af45a4c-42a4-4ebe-9519-9fae1fc641d5" providerId="AD" clId="Web-{7B219FCB-7FFD-69FC-462F-2D45B534EE61}" dt="2021-01-13T10:07:12.965" v="0"/>
          <ac:spMkLst>
            <pc:docMk/>
            <pc:sldMk cId="1836180248" sldId="260"/>
            <ac:spMk id="4" creationId="{0F9897CF-83C2-4E67-BA69-84BDF47942E9}"/>
          </ac:spMkLst>
        </pc:spChg>
        <pc:spChg chg="add mod">
          <ac:chgData name="Jan Ketil Skanke" userId="S::janke@msendpointmgr.com::4af45a4c-42a4-4ebe-9519-9fae1fc641d5" providerId="AD" clId="Web-{7B219FCB-7FFD-69FC-462F-2D45B534EE61}" dt="2021-01-13T10:12:58.040" v="191" actId="1076"/>
          <ac:spMkLst>
            <pc:docMk/>
            <pc:sldMk cId="1836180248" sldId="260"/>
            <ac:spMk id="6" creationId="{FC806D6C-A6CA-4AC9-925C-2E9EB6B73744}"/>
          </ac:spMkLst>
        </pc:spChg>
        <pc:spChg chg="add mod">
          <ac:chgData name="Jan Ketil Skanke" userId="S::janke@msendpointmgr.com::4af45a4c-42a4-4ebe-9519-9fae1fc641d5" providerId="AD" clId="Web-{7B219FCB-7FFD-69FC-462F-2D45B534EE61}" dt="2021-01-13T10:12:33.929" v="186" actId="1076"/>
          <ac:spMkLst>
            <pc:docMk/>
            <pc:sldMk cId="1836180248" sldId="260"/>
            <ac:spMk id="7" creationId="{7C3911E4-3A9F-4AF1-BFED-7EB18C3337AB}"/>
          </ac:spMkLst>
        </pc:spChg>
        <pc:spChg chg="add del">
          <ac:chgData name="Jan Ketil Skanke" userId="S::janke@msendpointmgr.com::4af45a4c-42a4-4ebe-9519-9fae1fc641d5" providerId="AD" clId="Web-{7B219FCB-7FFD-69FC-462F-2D45B534EE61}" dt="2021-01-13T10:07:46.693" v="5"/>
          <ac:spMkLst>
            <pc:docMk/>
            <pc:sldMk cId="1836180248" sldId="260"/>
            <ac:spMk id="8" creationId="{C1DD1A8A-57D5-4A81-AD04-532B043C5611}"/>
          </ac:spMkLst>
        </pc:spChg>
        <pc:spChg chg="add mod">
          <ac:chgData name="Jan Ketil Skanke" userId="S::janke@msendpointmgr.com::4af45a4c-42a4-4ebe-9519-9fae1fc641d5" providerId="AD" clId="Web-{7B219FCB-7FFD-69FC-462F-2D45B534EE61}" dt="2021-01-13T10:13:48.639" v="199" actId="1076"/>
          <ac:spMkLst>
            <pc:docMk/>
            <pc:sldMk cId="1836180248" sldId="260"/>
            <ac:spMk id="9" creationId="{CCE9D926-DB9D-40F8-89B0-1FBD08A6895B}"/>
          </ac:spMkLst>
        </pc:spChg>
        <pc:spChg chg="add del">
          <ac:chgData name="Jan Ketil Skanke" userId="S::janke@msendpointmgr.com::4af45a4c-42a4-4ebe-9519-9fae1fc641d5" providerId="AD" clId="Web-{7B219FCB-7FFD-69FC-462F-2D45B534EE61}" dt="2021-01-13T10:07:46.693" v="5"/>
          <ac:spMkLst>
            <pc:docMk/>
            <pc:sldMk cId="1836180248" sldId="260"/>
            <ac:spMk id="10" creationId="{007891EC-4501-44ED-A8C8-B11B6DB767AB}"/>
          </ac:spMkLst>
        </pc:spChg>
        <pc:spChg chg="add mod">
          <ac:chgData name="Jan Ketil Skanke" userId="S::janke@msendpointmgr.com::4af45a4c-42a4-4ebe-9519-9fae1fc641d5" providerId="AD" clId="Web-{7B219FCB-7FFD-69FC-462F-2D45B534EE61}" dt="2021-01-13T10:14:02.999" v="200" actId="1076"/>
          <ac:spMkLst>
            <pc:docMk/>
            <pc:sldMk cId="1836180248" sldId="260"/>
            <ac:spMk id="11" creationId="{15FFAA22-0C98-4A76-827E-A4594BA2C550}"/>
          </ac:spMkLst>
        </pc:spChg>
        <pc:spChg chg="add mod">
          <ac:chgData name="Jan Ketil Skanke" userId="S::janke@msendpointmgr.com::4af45a4c-42a4-4ebe-9519-9fae1fc641d5" providerId="AD" clId="Web-{7B219FCB-7FFD-69FC-462F-2D45B534EE61}" dt="2021-01-13T10:14:06.140" v="201" actId="1076"/>
          <ac:spMkLst>
            <pc:docMk/>
            <pc:sldMk cId="1836180248" sldId="260"/>
            <ac:spMk id="12" creationId="{1EAA5888-B238-4454-ABA0-F618BD73D2CA}"/>
          </ac:spMkLst>
        </pc:spChg>
        <pc:picChg chg="add del">
          <ac:chgData name="Jan Ketil Skanke" userId="S::janke@msendpointmgr.com::4af45a4c-42a4-4ebe-9519-9fae1fc641d5" providerId="AD" clId="Web-{7B219FCB-7FFD-69FC-462F-2D45B534EE61}" dt="2021-01-13T10:07:46.693" v="5"/>
          <ac:picMkLst>
            <pc:docMk/>
            <pc:sldMk cId="1836180248" sldId="260"/>
            <ac:picMk id="5" creationId="{F9293FD5-985B-48B2-93A2-CCE998BBDF3C}"/>
          </ac:picMkLst>
        </pc:picChg>
      </pc:sldChg>
    </pc:docChg>
  </pc:docChgLst>
  <pc:docChgLst>
    <pc:chgData name="Jan Ketil Skanke" userId="S::janke@msendpointmgr.com::4af45a4c-42a4-4ebe-9519-9fae1fc641d5" providerId="AD" clId="Web-{6E4CF74C-1FEB-4F4C-A612-8A1E6395F87B}"/>
    <pc:docChg chg="modSld">
      <pc:chgData name="Jan Ketil Skanke" userId="S::janke@msendpointmgr.com::4af45a4c-42a4-4ebe-9519-9fae1fc641d5" providerId="AD" clId="Web-{6E4CF74C-1FEB-4F4C-A612-8A1E6395F87B}" dt="2021-01-12T18:44:02.075" v="15" actId="20577"/>
      <pc:docMkLst>
        <pc:docMk/>
      </pc:docMkLst>
      <pc:sldChg chg="modSp">
        <pc:chgData name="Jan Ketil Skanke" userId="S::janke@msendpointmgr.com::4af45a4c-42a4-4ebe-9519-9fae1fc641d5" providerId="AD" clId="Web-{6E4CF74C-1FEB-4F4C-A612-8A1E6395F87B}" dt="2021-01-12T18:43:49.559" v="6" actId="20577"/>
        <pc:sldMkLst>
          <pc:docMk/>
          <pc:sldMk cId="3964077698" sldId="257"/>
        </pc:sldMkLst>
        <pc:spChg chg="mod">
          <ac:chgData name="Jan Ketil Skanke" userId="S::janke@msendpointmgr.com::4af45a4c-42a4-4ebe-9519-9fae1fc641d5" providerId="AD" clId="Web-{6E4CF74C-1FEB-4F4C-A612-8A1E6395F87B}" dt="2021-01-12T18:43:44.809" v="3" actId="20577"/>
          <ac:spMkLst>
            <pc:docMk/>
            <pc:sldMk cId="3964077698" sldId="257"/>
            <ac:spMk id="8" creationId="{CC10299F-D4BF-4BD7-9A15-4602AC1B2FD0}"/>
          </ac:spMkLst>
        </pc:spChg>
        <pc:spChg chg="mod">
          <ac:chgData name="Jan Ketil Skanke" userId="S::janke@msendpointmgr.com::4af45a4c-42a4-4ebe-9519-9fae1fc641d5" providerId="AD" clId="Web-{6E4CF74C-1FEB-4F4C-A612-8A1E6395F87B}" dt="2021-01-12T18:43:49.559" v="6" actId="20577"/>
          <ac:spMkLst>
            <pc:docMk/>
            <pc:sldMk cId="3964077698" sldId="257"/>
            <ac:spMk id="9" creationId="{C0BC25DF-2EF3-4BE3-9F30-271D114661C5}"/>
          </ac:spMkLst>
        </pc:spChg>
      </pc:sldChg>
      <pc:sldChg chg="modSp">
        <pc:chgData name="Jan Ketil Skanke" userId="S::janke@msendpointmgr.com::4af45a4c-42a4-4ebe-9519-9fae1fc641d5" providerId="AD" clId="Web-{6E4CF74C-1FEB-4F4C-A612-8A1E6395F87B}" dt="2021-01-12T18:44:02.075" v="15" actId="20577"/>
        <pc:sldMkLst>
          <pc:docMk/>
          <pc:sldMk cId="1749139953" sldId="258"/>
        </pc:sldMkLst>
        <pc:spChg chg="mod">
          <ac:chgData name="Jan Ketil Skanke" userId="S::janke@msendpointmgr.com::4af45a4c-42a4-4ebe-9519-9fae1fc641d5" providerId="AD" clId="Web-{6E4CF74C-1FEB-4F4C-A612-8A1E6395F87B}" dt="2021-01-12T18:43:59.809" v="14" actId="20577"/>
          <ac:spMkLst>
            <pc:docMk/>
            <pc:sldMk cId="1749139953" sldId="258"/>
            <ac:spMk id="4" creationId="{B745793E-8E14-4A90-BE7D-52C4B0C20EF7}"/>
          </ac:spMkLst>
        </pc:spChg>
        <pc:spChg chg="mod">
          <ac:chgData name="Jan Ketil Skanke" userId="S::janke@msendpointmgr.com::4af45a4c-42a4-4ebe-9519-9fae1fc641d5" providerId="AD" clId="Web-{6E4CF74C-1FEB-4F4C-A612-8A1E6395F87B}" dt="2021-01-12T18:44:02.075" v="15" actId="20577"/>
          <ac:spMkLst>
            <pc:docMk/>
            <pc:sldMk cId="1749139953" sldId="258"/>
            <ac:spMk id="5" creationId="{701F98A9-7A47-44C6-B064-19FEDEB4D76C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114827-7F35-46C7-A0F9-9F7E5192D7C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6993E9-A27F-475B-B4F7-D05454926AB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E78533-FDC9-4923-9DE9-D995CAC73258}" type="datetimeFigureOut">
              <a:rPr lang="nb-NO" smtClean="0"/>
              <a:t>06.02.2021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5C010F-B2CD-4559-B7CD-189D971E26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2DF865-D40F-42ED-AEEB-E084D49C22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6C2C8C-798B-41AA-8C9C-607A42B0BFE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263333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, company name&#10;&#10;Description automatically generated">
            <a:extLst>
              <a:ext uri="{FF2B5EF4-FFF2-40B4-BE49-F238E27FC236}">
                <a16:creationId xmlns:a16="http://schemas.microsoft.com/office/drawing/2014/main" id="{05BCA376-8A3F-4153-8E10-AB94C00081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13" t="30113" r="25027" b="40869"/>
          <a:stretch/>
        </p:blipFill>
        <p:spPr>
          <a:xfrm rot="5400000">
            <a:off x="1222271" y="-1426706"/>
            <a:ext cx="5873935" cy="859426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91CF7E9-0850-4651-9D26-ABD2F6A30D4E}"/>
              </a:ext>
            </a:extLst>
          </p:cNvPr>
          <p:cNvSpPr/>
          <p:nvPr userDrawn="1"/>
        </p:nvSpPr>
        <p:spPr>
          <a:xfrm>
            <a:off x="0" y="0"/>
            <a:ext cx="8375904" cy="5807394"/>
          </a:xfrm>
          <a:prstGeom prst="rect">
            <a:avLst/>
          </a:prstGeom>
          <a:gradFill flip="none" rotWithShape="1">
            <a:gsLst>
              <a:gs pos="0">
                <a:schemeClr val="accent3">
                  <a:alpha val="0"/>
                  <a:lumMod val="0"/>
                </a:schemeClr>
              </a:gs>
              <a:gs pos="98000">
                <a:srgbClr val="25252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61DC97A6-4B88-4433-9307-C67133F0A9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26" t="59392" r="20151" b="30238"/>
          <a:stretch/>
        </p:blipFill>
        <p:spPr>
          <a:xfrm>
            <a:off x="323848" y="5807394"/>
            <a:ext cx="4933949" cy="906780"/>
          </a:xfrm>
          <a:prstGeom prst="rect">
            <a:avLst/>
          </a:prstGeom>
        </p:spPr>
      </p:pic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C65C851-3C58-4028-BEE0-92A381D7D6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26" t="69490" r="20151" b="23800"/>
          <a:stretch/>
        </p:blipFill>
        <p:spPr>
          <a:xfrm>
            <a:off x="5661760" y="5882947"/>
            <a:ext cx="5970078" cy="70995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DD2C695-D4E9-4646-A7CA-B00C8C144565}"/>
              </a:ext>
            </a:extLst>
          </p:cNvPr>
          <p:cNvSpPr txBox="1"/>
          <p:nvPr userDrawn="1"/>
        </p:nvSpPr>
        <p:spPr>
          <a:xfrm>
            <a:off x="0" y="0"/>
            <a:ext cx="3250623" cy="523220"/>
          </a:xfrm>
          <a:prstGeom prst="rect">
            <a:avLst/>
          </a:prstGeom>
          <a:solidFill>
            <a:srgbClr val="252525">
              <a:alpha val="50000"/>
            </a:srgbClr>
          </a:solidFill>
        </p:spPr>
        <p:txBody>
          <a:bodyPr wrap="square" rtlCol="0">
            <a:spAutoFit/>
          </a:bodyPr>
          <a:lstStyle/>
          <a:p>
            <a:r>
              <a:rPr lang="nb-NO" sz="2800" b="1" dirty="0">
                <a:solidFill>
                  <a:schemeClr val="bg1"/>
                </a:solidFill>
              </a:rPr>
              <a:t>#NVSummit2021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12502CA-E090-406D-A946-73B0A390ABF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10940" y="256291"/>
            <a:ext cx="8237220" cy="1742757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 dirty="0"/>
              <a:t>Name of Presentation</a:t>
            </a:r>
            <a:endParaRPr lang="nb-NO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0B00A99B-F34A-4DB8-B6E4-9FFF9C0FA34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10940" y="2247459"/>
            <a:ext cx="8237220" cy="1988624"/>
          </a:xfrm>
        </p:spPr>
        <p:txBody>
          <a:bodyPr/>
          <a:lstStyle>
            <a:lvl1pPr marL="342900" indent="-342900" algn="l">
              <a:buFont typeface="Arial" panose="020B0604020202020204" pitchFamily="34" charset="0"/>
              <a:buChar char="•"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Info (Name, Title, Company, Twitter)</a:t>
            </a:r>
          </a:p>
        </p:txBody>
      </p:sp>
    </p:spTree>
    <p:extLst>
      <p:ext uri="{BB962C8B-B14F-4D97-AF65-F5344CB8AC3E}">
        <p14:creationId xmlns:p14="http://schemas.microsoft.com/office/powerpoint/2010/main" val="2022166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05888-2B45-46B2-A7E7-D25ACCC3D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2CB33-D032-40A0-A68D-AEF985275E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507D27A9-140C-4FA5-9B98-4F5FE661CC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26" t="27488" r="20151" b="22134"/>
          <a:stretch/>
        </p:blipFill>
        <p:spPr>
          <a:xfrm>
            <a:off x="10553700" y="-38419"/>
            <a:ext cx="1706880" cy="152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795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6DB3B-B047-4C92-99F4-9C9E49B6A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C0319-8A5D-4957-8ACB-36AC0B879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2E20657A-BD32-407A-A7D7-D58BC121B2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26" t="27488" r="20151" b="22134"/>
          <a:stretch/>
        </p:blipFill>
        <p:spPr>
          <a:xfrm>
            <a:off x="10553700" y="-38419"/>
            <a:ext cx="1706880" cy="152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936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28DA3-444C-4D5A-BEEF-F1427BE7D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7BFEA8D3-2C18-4C62-B257-89BD823BD6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26" t="27488" r="20151" b="22134"/>
          <a:stretch/>
        </p:blipFill>
        <p:spPr>
          <a:xfrm>
            <a:off x="10553700" y="-38419"/>
            <a:ext cx="1706880" cy="152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075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5BB1A5AF-4BE8-4B8F-A306-A53EFFE735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26" t="27488" r="20151" b="22134"/>
          <a:stretch/>
        </p:blipFill>
        <p:spPr>
          <a:xfrm>
            <a:off x="10553700" y="-38419"/>
            <a:ext cx="1706880" cy="152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439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433D4-4F54-4E27-93C1-A69E2783A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B936B-FEDF-4033-A846-3A57E08640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EEADD5-BCC1-4F65-9B30-F20589F022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pic>
        <p:nvPicPr>
          <p:cNvPr id="8" name="Picture 7" descr="Logo, company name&#10;&#10;Description automatically generated">
            <a:extLst>
              <a:ext uri="{FF2B5EF4-FFF2-40B4-BE49-F238E27FC236}">
                <a16:creationId xmlns:a16="http://schemas.microsoft.com/office/drawing/2014/main" id="{879332AD-DC8A-46CB-B310-2B6B86F855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26" t="27488" r="20151" b="22134"/>
          <a:stretch/>
        </p:blipFill>
        <p:spPr>
          <a:xfrm>
            <a:off x="10553700" y="-38419"/>
            <a:ext cx="1706880" cy="152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910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FCBA1-EF98-4CEF-A015-31D699976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967191-8F5E-4F74-A64C-49A7F32637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B95513-D6B9-47D7-B9F3-6FAAA1D666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12175E-53F5-4B6C-98E0-84D21030E7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D9E5F5-C59E-444D-9BA0-72D497D04B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768BDEC2-A836-455E-BAF4-C996A2FCDB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26" t="27488" r="20151" b="22134"/>
          <a:stretch/>
        </p:blipFill>
        <p:spPr>
          <a:xfrm>
            <a:off x="10553700" y="-38419"/>
            <a:ext cx="1706880" cy="152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254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5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C95E00-7B9F-4FE4-A4F1-9B15570DC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060180" cy="7931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nb-N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04CF17-5D7C-4083-89BC-49FE69F903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85582"/>
            <a:ext cx="10515600" cy="46913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288184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1" r:id="rId2"/>
    <p:sldLayoutId id="2147483650" r:id="rId3"/>
    <p:sldLayoutId id="2147483654" r:id="rId4"/>
    <p:sldLayoutId id="2147483656" r:id="rId5"/>
    <p:sldLayoutId id="2147483652" r:id="rId6"/>
    <p:sldLayoutId id="2147483653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>
              <a:lumMod val="9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3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svg"/><Relationship Id="rId3" Type="http://schemas.openxmlformats.org/officeDocument/2006/relationships/image" Target="../media/image14.emf"/><Relationship Id="rId7" Type="http://schemas.openxmlformats.org/officeDocument/2006/relationships/image" Target="../media/image18.svg"/><Relationship Id="rId12" Type="http://schemas.openxmlformats.org/officeDocument/2006/relationships/image" Target="../media/image23.png"/><Relationship Id="rId2" Type="http://schemas.openxmlformats.org/officeDocument/2006/relationships/image" Target="../media/image13.emf"/><Relationship Id="rId16" Type="http://schemas.openxmlformats.org/officeDocument/2006/relationships/image" Target="../media/image27.em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.png"/><Relationship Id="rId11" Type="http://schemas.openxmlformats.org/officeDocument/2006/relationships/image" Target="../media/image22.svg"/><Relationship Id="rId5" Type="http://schemas.openxmlformats.org/officeDocument/2006/relationships/image" Target="../media/image16.emf"/><Relationship Id="rId15" Type="http://schemas.openxmlformats.org/officeDocument/2006/relationships/image" Target="../media/image26.emf"/><Relationship Id="rId10" Type="http://schemas.openxmlformats.org/officeDocument/2006/relationships/image" Target="../media/image21.png"/><Relationship Id="rId4" Type="http://schemas.openxmlformats.org/officeDocument/2006/relationships/image" Target="../media/image15.emf"/><Relationship Id="rId9" Type="http://schemas.openxmlformats.org/officeDocument/2006/relationships/image" Target="../media/image20.svg"/><Relationship Id="rId14" Type="http://schemas.openxmlformats.org/officeDocument/2006/relationships/image" Target="../media/image25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0D828EDE-2E97-40C7-98D7-201C34653D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40" y="1016214"/>
            <a:ext cx="8481060" cy="1742757"/>
          </a:xfrm>
        </p:spPr>
        <p:txBody>
          <a:bodyPr>
            <a:normAutofit fontScale="90000"/>
          </a:bodyPr>
          <a:lstStyle/>
          <a:p>
            <a:r>
              <a:rPr lang="en-US" dirty="0"/>
              <a:t>Jump Start your automation skills for WVD</a:t>
            </a:r>
            <a:endParaRPr lang="nb-NO" dirty="0"/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18A349FC-9AF7-4022-92CB-998533C40B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0940" y="3221578"/>
            <a:ext cx="8237220" cy="2426868"/>
          </a:xfrm>
        </p:spPr>
        <p:txBody>
          <a:bodyPr>
            <a:normAutofit/>
          </a:bodyPr>
          <a:lstStyle/>
          <a:p>
            <a:r>
              <a:rPr lang="nb-NO" dirty="0"/>
              <a:t>Freek Berson</a:t>
            </a:r>
          </a:p>
          <a:p>
            <a:r>
              <a:rPr lang="nb-NO" dirty="0"/>
              <a:t>Remoting Windows Enthusiast</a:t>
            </a:r>
          </a:p>
          <a:p>
            <a:r>
              <a:rPr lang="nb-NO" dirty="0"/>
              <a:t>@fberson</a:t>
            </a:r>
          </a:p>
          <a:p>
            <a:r>
              <a:rPr lang="nb-NO" dirty="0"/>
              <a:t>MVP since 2011</a:t>
            </a:r>
          </a:p>
          <a:p>
            <a:r>
              <a:rPr lang="en-US" sz="2400" i="1" dirty="0">
                <a:solidFill>
                  <a:schemeClr val="bg1"/>
                </a:solidFill>
                <a:ea typeface="+mj-ea"/>
                <a:cs typeface="+mj-cs"/>
              </a:rPr>
              <a:t>github.com/</a:t>
            </a:r>
            <a:r>
              <a:rPr lang="en-US" sz="2400" i="1" dirty="0" err="1">
                <a:solidFill>
                  <a:schemeClr val="bg1"/>
                </a:solidFill>
                <a:ea typeface="+mj-ea"/>
                <a:cs typeface="+mj-cs"/>
              </a:rPr>
              <a:t>fberson</a:t>
            </a:r>
            <a:endParaRPr lang="nb-NO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A0E275-098F-4AA7-8B1E-522078403B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8401633" y="3995874"/>
            <a:ext cx="1845912" cy="1845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A98C9B-DE56-49A0-AAE5-859C65B87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1958" y="4650721"/>
            <a:ext cx="1210380" cy="1191065"/>
          </a:xfrm>
          <a:prstGeom prst="rect">
            <a:avLst/>
          </a:prstGeom>
        </p:spPr>
      </p:pic>
      <p:pic>
        <p:nvPicPr>
          <p:cNvPr id="6" name="Picture 6" descr="Linkedin PNG Transparent Images | PNG All">
            <a:extLst>
              <a:ext uri="{FF2B5EF4-FFF2-40B4-BE49-F238E27FC236}">
                <a16:creationId xmlns:a16="http://schemas.microsoft.com/office/drawing/2014/main" id="{BB92524C-8E9A-4038-8F5A-A71C674C5E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18"/>
          <a:stretch/>
        </p:blipFill>
        <p:spPr bwMode="auto">
          <a:xfrm>
            <a:off x="11705252" y="5500065"/>
            <a:ext cx="352173" cy="341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44717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2">
            <a:extLst>
              <a:ext uri="{FF2B5EF4-FFF2-40B4-BE49-F238E27FC236}">
                <a16:creationId xmlns:a16="http://schemas.microsoft.com/office/drawing/2014/main" id="{5746384D-681E-451C-9950-FA73592DD705}"/>
              </a:ext>
            </a:extLst>
          </p:cNvPr>
          <p:cNvSpPr txBox="1">
            <a:spLocks/>
          </p:cNvSpPr>
          <p:nvPr/>
        </p:nvSpPr>
        <p:spPr>
          <a:xfrm>
            <a:off x="277393" y="275863"/>
            <a:ext cx="8481060" cy="824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JSON challenges</a:t>
            </a:r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EDB328-FF97-4F0D-8D7A-F93F5F267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636" y="1192846"/>
            <a:ext cx="9523333" cy="525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723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F639CA-B18A-41E5-B5FC-A7D52FF3DF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795" y="1878218"/>
            <a:ext cx="6024008" cy="3101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BD05941-651F-42A6-989C-3C3A54E89F77}"/>
              </a:ext>
            </a:extLst>
          </p:cNvPr>
          <p:cNvSpPr txBox="1"/>
          <p:nvPr/>
        </p:nvSpPr>
        <p:spPr>
          <a:xfrm>
            <a:off x="346511" y="5070183"/>
            <a:ext cx="10924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1" dirty="0">
                <a:solidFill>
                  <a:schemeClr val="bg1"/>
                </a:solidFill>
                <a:effectLst/>
              </a:rPr>
              <a:t>"..Bicep is a </a:t>
            </a:r>
            <a:r>
              <a:rPr lang="en-US" sz="1800" b="0" i="1" dirty="0">
                <a:solidFill>
                  <a:srgbClr val="39C4F1"/>
                </a:solidFill>
                <a:effectLst/>
              </a:rPr>
              <a:t>Domain Specific Language </a:t>
            </a:r>
            <a:r>
              <a:rPr lang="en-US" sz="1800" b="0" i="1" dirty="0">
                <a:solidFill>
                  <a:schemeClr val="bg1"/>
                </a:solidFill>
                <a:effectLst/>
              </a:rPr>
              <a:t>(DSL) for deploying Azure resources declaratively. It aims to </a:t>
            </a:r>
            <a:r>
              <a:rPr lang="en-US" sz="1800" b="0" i="1" dirty="0">
                <a:solidFill>
                  <a:srgbClr val="39C4F1"/>
                </a:solidFill>
                <a:effectLst/>
              </a:rPr>
              <a:t>drastically simplify the authoring experience </a:t>
            </a:r>
            <a:r>
              <a:rPr lang="en-US" sz="1800" b="0" i="1" dirty="0">
                <a:solidFill>
                  <a:schemeClr val="bg1"/>
                </a:solidFill>
                <a:effectLst/>
              </a:rPr>
              <a:t>with a cleaner syntax and better support for modularity and code re-use. Bicep is a transparent abstraction over ARM and ARM templates.</a:t>
            </a:r>
            <a:endParaRPr lang="LID4096" sz="1800" dirty="0">
              <a:solidFill>
                <a:schemeClr val="bg1"/>
              </a:solidFill>
            </a:endParaRPr>
          </a:p>
        </p:txBody>
      </p:sp>
      <p:sp>
        <p:nvSpPr>
          <p:cNvPr id="5" name="Title 12">
            <a:extLst>
              <a:ext uri="{FF2B5EF4-FFF2-40B4-BE49-F238E27FC236}">
                <a16:creationId xmlns:a16="http://schemas.microsoft.com/office/drawing/2014/main" id="{524845F5-0550-41EF-8727-6DA43BBD8DDE}"/>
              </a:ext>
            </a:extLst>
          </p:cNvPr>
          <p:cNvSpPr txBox="1">
            <a:spLocks/>
          </p:cNvSpPr>
          <p:nvPr/>
        </p:nvSpPr>
        <p:spPr>
          <a:xfrm>
            <a:off x="277393" y="275863"/>
            <a:ext cx="8481060" cy="824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Project ‘Bicep’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385782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2">
            <a:extLst>
              <a:ext uri="{FF2B5EF4-FFF2-40B4-BE49-F238E27FC236}">
                <a16:creationId xmlns:a16="http://schemas.microsoft.com/office/drawing/2014/main" id="{524845F5-0550-41EF-8727-6DA43BBD8DDE}"/>
              </a:ext>
            </a:extLst>
          </p:cNvPr>
          <p:cNvSpPr txBox="1">
            <a:spLocks/>
          </p:cNvSpPr>
          <p:nvPr/>
        </p:nvSpPr>
        <p:spPr>
          <a:xfrm>
            <a:off x="277393" y="275863"/>
            <a:ext cx="8481060" cy="824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Project ‘Bicep’</a:t>
            </a:r>
            <a:endParaRPr lang="nb-N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FD6923-402E-4E99-B6AF-99CAAC74AA8B}"/>
              </a:ext>
            </a:extLst>
          </p:cNvPr>
          <p:cNvSpPr txBox="1"/>
          <p:nvPr/>
        </p:nvSpPr>
        <p:spPr>
          <a:xfrm>
            <a:off x="301633" y="1065136"/>
            <a:ext cx="98124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1" dirty="0">
                <a:solidFill>
                  <a:srgbClr val="39C4F1"/>
                </a:solidFill>
                <a:effectLst/>
                <a:latin typeface="Campton Book" panose="00000500000000000000" pitchFamily="50" charset="0"/>
              </a:rPr>
              <a:t>Simple declarative language to provision infrastructure to Azure.</a:t>
            </a:r>
            <a:endParaRPr lang="LID4096" dirty="0">
              <a:solidFill>
                <a:srgbClr val="39C4F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8C5828-3731-491E-A03D-0C6AE7E35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9958" y="2020300"/>
            <a:ext cx="6130813" cy="39412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8486324-D1A3-4E89-BEAE-70637A20CA88}"/>
              </a:ext>
            </a:extLst>
          </p:cNvPr>
          <p:cNvSpPr txBox="1"/>
          <p:nvPr/>
        </p:nvSpPr>
        <p:spPr>
          <a:xfrm>
            <a:off x="301633" y="2223741"/>
            <a:ext cx="60940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1" dirty="0">
                <a:solidFill>
                  <a:srgbClr val="39C4F1"/>
                </a:solidFill>
                <a:effectLst/>
                <a:latin typeface="Campton Book" panose="00000500000000000000" pitchFamily="50" charset="0"/>
              </a:rPr>
              <a:t>Intuitive</a:t>
            </a:r>
          </a:p>
          <a:p>
            <a:r>
              <a:rPr lang="en-US" dirty="0">
                <a:solidFill>
                  <a:schemeClr val="bg1"/>
                </a:solidFill>
              </a:rPr>
              <a:t>Easy to read and to author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rgbClr val="39C4F1"/>
                </a:solidFill>
              </a:rPr>
              <a:t>Transpiles</a:t>
            </a:r>
            <a:r>
              <a:rPr lang="en-US" dirty="0">
                <a:solidFill>
                  <a:srgbClr val="39C4F1"/>
                </a:solidFill>
              </a:rPr>
              <a:t> to ARM Templates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Leverage ARM template knowledge and investments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rgbClr val="39C4F1"/>
                </a:solidFill>
              </a:rPr>
              <a:t>Modular</a:t>
            </a:r>
          </a:p>
          <a:p>
            <a:r>
              <a:rPr lang="en-US" dirty="0">
                <a:solidFill>
                  <a:schemeClr val="bg1"/>
                </a:solidFill>
              </a:rPr>
              <a:t>Abstract common blocks of code into reusable parts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rgbClr val="39C4F1"/>
                </a:solidFill>
              </a:rPr>
              <a:t>Open Source</a:t>
            </a:r>
          </a:p>
          <a:p>
            <a:r>
              <a:rPr lang="en-US" dirty="0">
                <a:solidFill>
                  <a:schemeClr val="bg1"/>
                </a:solidFill>
              </a:rPr>
              <a:t>Transparency and community</a:t>
            </a:r>
            <a:endParaRPr lang="LID4096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1622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2">
            <a:extLst>
              <a:ext uri="{FF2B5EF4-FFF2-40B4-BE49-F238E27FC236}">
                <a16:creationId xmlns:a16="http://schemas.microsoft.com/office/drawing/2014/main" id="{1B2C407E-B2A7-4DA1-B78C-BAF6619FC166}"/>
              </a:ext>
            </a:extLst>
          </p:cNvPr>
          <p:cNvSpPr txBox="1">
            <a:spLocks/>
          </p:cNvSpPr>
          <p:nvPr/>
        </p:nvSpPr>
        <p:spPr>
          <a:xfrm>
            <a:off x="277393" y="275863"/>
            <a:ext cx="8481060" cy="824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Installing</a:t>
            </a:r>
            <a:endParaRPr lang="nb-NO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F5E312-9777-45A6-8231-65EDA2A6FB87}"/>
              </a:ext>
            </a:extLst>
          </p:cNvPr>
          <p:cNvSpPr txBox="1"/>
          <p:nvPr/>
        </p:nvSpPr>
        <p:spPr>
          <a:xfrm>
            <a:off x="342683" y="1147192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39C4F1"/>
                </a:solidFill>
                <a:latin typeface="Campton Book" panose="00000500000000000000" pitchFamily="50" charset="0"/>
              </a:rPr>
              <a:t>1. Install the Bicep CLI (required)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16AC63-1798-4022-B439-084C7A3C5DC0}"/>
              </a:ext>
            </a:extLst>
          </p:cNvPr>
          <p:cNvSpPr txBox="1"/>
          <p:nvPr/>
        </p:nvSpPr>
        <p:spPr>
          <a:xfrm>
            <a:off x="111189" y="1516524"/>
            <a:ext cx="14090947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BE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 </a:t>
            </a:r>
            <a:r>
              <a:rPr lang="nl-BE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nl-BE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the </a:t>
            </a:r>
            <a:r>
              <a:rPr lang="nl-BE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nl-BE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folder</a:t>
            </a:r>
            <a:endParaRPr lang="nl-BE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nl-BE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nl-BE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installPath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nl-BE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BE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nl-BE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env:USERPROFILE</a:t>
            </a:r>
            <a:r>
              <a:rPr lang="nl-BE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\.</a:t>
            </a:r>
            <a:r>
              <a:rPr lang="nl-BE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bicep</a:t>
            </a:r>
            <a:r>
              <a:rPr lang="nl-BE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endParaRPr lang="nl-BE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nl-BE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nl-BE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installDir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nl-BE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New-Item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-</a:t>
            </a:r>
            <a:r>
              <a:rPr lang="nl-BE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ItemType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Directory -</a:t>
            </a:r>
            <a:r>
              <a:rPr lang="nl-BE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Path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nl-BE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nl-BE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installPath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-Force</a:t>
            </a:r>
          </a:p>
          <a:p>
            <a:r>
              <a:rPr lang="nl-BE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nl-BE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installDir</a:t>
            </a:r>
            <a:r>
              <a:rPr lang="nl-BE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.Attributes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+= </a:t>
            </a:r>
            <a:r>
              <a:rPr lang="nl-BE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nl-BE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nl-BE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endParaRPr lang="nl-BE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nl-BE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 </a:t>
            </a:r>
            <a:r>
              <a:rPr lang="nl-BE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Fetch</a:t>
            </a:r>
            <a:r>
              <a:rPr lang="nl-BE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the </a:t>
            </a:r>
            <a:r>
              <a:rPr lang="nl-BE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latest</a:t>
            </a:r>
            <a:r>
              <a:rPr lang="nl-BE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nl-BE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Bicep</a:t>
            </a:r>
            <a:r>
              <a:rPr lang="nl-BE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CLI </a:t>
            </a:r>
            <a:r>
              <a:rPr lang="nl-BE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binary</a:t>
            </a:r>
            <a:endParaRPr lang="nl-BE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l-BE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New-Object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nl-BE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Net.WebClient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nl-BE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DownloadFile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l-BE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"https://github.com/Azure/bicep/releases/latest/download/bicep-win-x64.exe"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nl-BE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BE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nl-BE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installPath</a:t>
            </a:r>
            <a:r>
              <a:rPr lang="nl-BE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\bicep.exe"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l-BE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 </a:t>
            </a:r>
            <a:r>
              <a:rPr lang="nl-BE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nl-BE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nl-BE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bicep</a:t>
            </a:r>
            <a:r>
              <a:rPr lang="nl-BE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nl-BE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nl-BE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nl-BE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your</a:t>
            </a:r>
            <a:r>
              <a:rPr lang="nl-BE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PATH</a:t>
            </a:r>
            <a:endParaRPr lang="nl-BE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nl-BE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nl-BE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currentPath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(</a:t>
            </a:r>
            <a:r>
              <a:rPr lang="nl-BE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Get-Item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-</a:t>
            </a:r>
            <a:r>
              <a:rPr lang="nl-BE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path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nl-BE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"HKCU:\Environment"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).</a:t>
            </a:r>
            <a:r>
              <a:rPr lang="nl-BE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GetValue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l-BE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nl-BE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Path</a:t>
            </a:r>
            <a:r>
              <a:rPr lang="nl-BE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nl-BE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''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nl-BE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nl-BE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DoNotExpandEnvironmentNames</a:t>
            </a:r>
            <a:r>
              <a:rPr lang="nl-BE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l-BE" sz="1200" b="0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(-</a:t>
            </a:r>
            <a:r>
              <a:rPr lang="nl-BE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nl-BE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nl-BE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currentPath</a:t>
            </a:r>
            <a:r>
              <a:rPr lang="nl-BE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.Contains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l-BE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"%USERPROFILE%\.</a:t>
            </a:r>
            <a:r>
              <a:rPr lang="nl-BE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bicep</a:t>
            </a:r>
            <a:r>
              <a:rPr lang="nl-BE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 { </a:t>
            </a:r>
            <a:r>
              <a:rPr lang="nl-BE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setx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PATH (</a:t>
            </a:r>
            <a:r>
              <a:rPr lang="nl-BE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nl-BE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currentPath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nl-BE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";%USERPROFILE%\.</a:t>
            </a:r>
            <a:r>
              <a:rPr lang="nl-BE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bicep</a:t>
            </a:r>
            <a:r>
              <a:rPr lang="nl-BE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}</a:t>
            </a:r>
          </a:p>
          <a:p>
            <a:r>
              <a:rPr lang="nl-BE" sz="1200" b="0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(-</a:t>
            </a:r>
            <a:r>
              <a:rPr lang="nl-BE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nl-BE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nl-BE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env:path</a:t>
            </a:r>
            <a:r>
              <a:rPr lang="nl-BE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.Contains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l-BE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nl-BE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installPath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 { </a:t>
            </a:r>
            <a:r>
              <a:rPr lang="nl-BE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nl-BE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env:path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+= </a:t>
            </a:r>
            <a:r>
              <a:rPr lang="nl-BE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";</a:t>
            </a:r>
            <a:r>
              <a:rPr lang="nl-BE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nl-BE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installPath</a:t>
            </a:r>
            <a:r>
              <a:rPr lang="nl-BE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}</a:t>
            </a:r>
          </a:p>
          <a:p>
            <a:r>
              <a:rPr lang="nl-BE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 </a:t>
            </a:r>
            <a:r>
              <a:rPr lang="nl-BE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Verify</a:t>
            </a:r>
            <a:r>
              <a:rPr lang="nl-BE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nl-BE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you</a:t>
            </a:r>
            <a:r>
              <a:rPr lang="nl-BE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nl-BE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can</a:t>
            </a:r>
            <a:r>
              <a:rPr lang="nl-BE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nl-BE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now</a:t>
            </a:r>
            <a:r>
              <a:rPr lang="nl-BE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access the '</a:t>
            </a:r>
            <a:r>
              <a:rPr lang="nl-BE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bicep</a:t>
            </a:r>
            <a:r>
              <a:rPr lang="nl-BE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' </a:t>
            </a:r>
            <a:r>
              <a:rPr lang="nl-BE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command</a:t>
            </a:r>
            <a:r>
              <a:rPr lang="nl-BE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.</a:t>
            </a:r>
            <a:endParaRPr lang="nl-BE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nl-BE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bicep</a:t>
            </a:r>
            <a:r>
              <a:rPr lang="nl-BE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--help</a:t>
            </a:r>
          </a:p>
          <a:p>
            <a:r>
              <a:rPr lang="nl-BE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 </a:t>
            </a:r>
            <a:r>
              <a:rPr lang="nl-BE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Done</a:t>
            </a:r>
            <a:r>
              <a:rPr lang="nl-BE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!</a:t>
            </a:r>
            <a:endParaRPr lang="nl-BE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3F58ED-10FD-4F7A-BDA4-BA44DAE76A4C}"/>
              </a:ext>
            </a:extLst>
          </p:cNvPr>
          <p:cNvSpPr txBox="1"/>
          <p:nvPr/>
        </p:nvSpPr>
        <p:spPr>
          <a:xfrm>
            <a:off x="301633" y="4378846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9C4F1"/>
                </a:solidFill>
                <a:latin typeface="Campton Book" panose="00000500000000000000" pitchFamily="50" charset="0"/>
              </a:rPr>
              <a:t>2. Install the Bicep VS Code extension(optional)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76F99E-F58F-4EB4-94EF-6C987896781C}"/>
              </a:ext>
            </a:extLst>
          </p:cNvPr>
          <p:cNvSpPr txBox="1"/>
          <p:nvPr/>
        </p:nvSpPr>
        <p:spPr>
          <a:xfrm>
            <a:off x="111189" y="4743791"/>
            <a:ext cx="1108153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BE" sz="12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 </a:t>
            </a:r>
            <a:r>
              <a:rPr lang="nl-BE" sz="1200" b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Fetch</a:t>
            </a:r>
            <a:r>
              <a:rPr lang="nl-BE" sz="12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the </a:t>
            </a:r>
            <a:r>
              <a:rPr lang="nl-BE" sz="1200" b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latest</a:t>
            </a:r>
            <a:r>
              <a:rPr lang="nl-BE" sz="12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nl-BE" sz="1200" b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Bicep</a:t>
            </a:r>
            <a:r>
              <a:rPr lang="nl-BE" sz="12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nl-BE" sz="1200" b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VSCode</a:t>
            </a:r>
            <a:r>
              <a:rPr lang="nl-BE" sz="12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extension</a:t>
            </a:r>
            <a:endParaRPr lang="nl-BE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nl-BE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nl-BE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vsixPath</a:t>
            </a:r>
            <a:r>
              <a:rPr lang="nl-BE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nl-BE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nl-BE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nl-BE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env:TEMP</a:t>
            </a:r>
            <a:r>
              <a:rPr lang="nl-BE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lang="nl-BE" sz="1200" b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vscode-bicep.vsix</a:t>
            </a:r>
            <a:r>
              <a:rPr lang="nl-BE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endParaRPr lang="nl-BE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nl-BE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l-BE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New-Object</a:t>
            </a:r>
            <a:r>
              <a:rPr lang="nl-BE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nl-BE" sz="12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Net.WebClient</a:t>
            </a:r>
            <a:r>
              <a:rPr lang="nl-BE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nl-BE" sz="1200" b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DownloadFile</a:t>
            </a:r>
            <a:r>
              <a:rPr lang="nl-BE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l-BE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"https://github.com/Azure/bicep/releases/latest/download/vscode-bicep.vsix"</a:t>
            </a:r>
            <a:r>
              <a:rPr lang="nl-BE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nl-BE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nl-BE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vsixPath</a:t>
            </a:r>
            <a:r>
              <a:rPr lang="nl-BE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l-BE" sz="12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 </a:t>
            </a:r>
            <a:r>
              <a:rPr lang="nl-BE" sz="1200" b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nl-BE" sz="12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the extension</a:t>
            </a:r>
            <a:endParaRPr lang="nl-BE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nl-BE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code --</a:t>
            </a:r>
            <a:r>
              <a:rPr lang="nl-BE" sz="1200" b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install</a:t>
            </a:r>
            <a:r>
              <a:rPr lang="nl-BE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-extension</a:t>
            </a:r>
            <a:r>
              <a:rPr lang="nl-BE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nl-BE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nl-BE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vsixPath</a:t>
            </a:r>
            <a:endParaRPr lang="nl-BE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nl-BE" sz="12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 Clean up the file</a:t>
            </a:r>
            <a:endParaRPr lang="nl-BE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nl-BE" sz="1200" b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Remove</a:t>
            </a:r>
            <a:r>
              <a:rPr lang="nl-BE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-Item</a:t>
            </a:r>
            <a:r>
              <a:rPr lang="nl-BE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nl-BE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nl-BE" sz="1200" b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vsixPath</a:t>
            </a:r>
            <a:endParaRPr lang="nl-BE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nl-BE" sz="12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 </a:t>
            </a:r>
            <a:r>
              <a:rPr lang="nl-BE" sz="1200" b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Done</a:t>
            </a:r>
            <a:r>
              <a:rPr lang="nl-BE" sz="12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!</a:t>
            </a:r>
            <a:endParaRPr lang="nl-BE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3244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2">
            <a:extLst>
              <a:ext uri="{FF2B5EF4-FFF2-40B4-BE49-F238E27FC236}">
                <a16:creationId xmlns:a16="http://schemas.microsoft.com/office/drawing/2014/main" id="{524845F5-0550-41EF-8727-6DA43BBD8DDE}"/>
              </a:ext>
            </a:extLst>
          </p:cNvPr>
          <p:cNvSpPr txBox="1">
            <a:spLocks/>
          </p:cNvSpPr>
          <p:nvPr/>
        </p:nvSpPr>
        <p:spPr>
          <a:xfrm>
            <a:off x="277393" y="275863"/>
            <a:ext cx="8481060" cy="824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Demo</a:t>
            </a:r>
            <a:endParaRPr lang="nb-NO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4E7312-8BC0-45CE-8223-01EBDADEB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8445" y="1162588"/>
            <a:ext cx="7956885" cy="4434751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21603557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2">
            <a:extLst>
              <a:ext uri="{FF2B5EF4-FFF2-40B4-BE49-F238E27FC236}">
                <a16:creationId xmlns:a16="http://schemas.microsoft.com/office/drawing/2014/main" id="{524845F5-0550-41EF-8727-6DA43BBD8DDE}"/>
              </a:ext>
            </a:extLst>
          </p:cNvPr>
          <p:cNvSpPr txBox="1">
            <a:spLocks/>
          </p:cNvSpPr>
          <p:nvPr/>
        </p:nvSpPr>
        <p:spPr>
          <a:xfrm>
            <a:off x="277393" y="275863"/>
            <a:ext cx="8481060" cy="824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Bicep Road map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D23C2CE-5D6D-4DCB-BF86-8D749F575159}"/>
              </a:ext>
            </a:extLst>
          </p:cNvPr>
          <p:cNvGrpSpPr/>
          <p:nvPr/>
        </p:nvGrpSpPr>
        <p:grpSpPr>
          <a:xfrm>
            <a:off x="2888586" y="1547329"/>
            <a:ext cx="8376139" cy="4952999"/>
            <a:chOff x="1712331" y="909319"/>
            <a:chExt cx="8376139" cy="4952999"/>
          </a:xfrm>
        </p:grpSpPr>
        <p:sp>
          <p:nvSpPr>
            <p:cNvPr id="4" name="Shape 3">
              <a:extLst>
                <a:ext uri="{FF2B5EF4-FFF2-40B4-BE49-F238E27FC236}">
                  <a16:creationId xmlns:a16="http://schemas.microsoft.com/office/drawing/2014/main" id="{3C0B9979-2BD4-4E8F-A5A6-FA70D4B6F721}"/>
                </a:ext>
              </a:extLst>
            </p:cNvPr>
            <p:cNvSpPr/>
            <p:nvPr/>
          </p:nvSpPr>
          <p:spPr>
            <a:xfrm>
              <a:off x="1712331" y="909319"/>
              <a:ext cx="7924800" cy="4952999"/>
            </a:xfrm>
            <a:prstGeom prst="swooshArrow">
              <a:avLst>
                <a:gd name="adj1" fmla="val 25000"/>
                <a:gd name="adj2" fmla="val 25000"/>
              </a:avLst>
            </a:prstGeom>
            <a:solidFill>
              <a:schemeClr val="accent1">
                <a:lumMod val="50000"/>
              </a:schemeClr>
            </a:solidFill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LID4096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8522C70-128C-45A4-81CC-95204A3B967E}"/>
                </a:ext>
              </a:extLst>
            </p:cNvPr>
            <p:cNvSpPr/>
            <p:nvPr/>
          </p:nvSpPr>
          <p:spPr>
            <a:xfrm>
              <a:off x="2718780" y="3873220"/>
              <a:ext cx="206044" cy="206044"/>
            </a:xfrm>
            <a:prstGeom prst="ellipse">
              <a:avLst/>
            </a:prstGeom>
            <a:solidFill>
              <a:srgbClr val="39C4F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36B20F2-3902-45BE-ABEB-A1E1C0DF32DD}"/>
                </a:ext>
              </a:extLst>
            </p:cNvPr>
            <p:cNvSpPr/>
            <p:nvPr/>
          </p:nvSpPr>
          <p:spPr>
            <a:xfrm>
              <a:off x="2821803" y="3976242"/>
              <a:ext cx="1846478" cy="1431417"/>
            </a:xfrm>
            <a:custGeom>
              <a:avLst/>
              <a:gdLst>
                <a:gd name="connsiteX0" fmla="*/ 0 w 1846478"/>
                <a:gd name="connsiteY0" fmla="*/ 0 h 1431417"/>
                <a:gd name="connsiteX1" fmla="*/ 1846478 w 1846478"/>
                <a:gd name="connsiteY1" fmla="*/ 0 h 1431417"/>
                <a:gd name="connsiteX2" fmla="*/ 1846478 w 1846478"/>
                <a:gd name="connsiteY2" fmla="*/ 1431417 h 1431417"/>
                <a:gd name="connsiteX3" fmla="*/ 0 w 1846478"/>
                <a:gd name="connsiteY3" fmla="*/ 1431417 h 1431417"/>
                <a:gd name="connsiteX4" fmla="*/ 0 w 1846478"/>
                <a:gd name="connsiteY4" fmla="*/ 0 h 1431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46478" h="1431417">
                  <a:moveTo>
                    <a:pt x="0" y="0"/>
                  </a:moveTo>
                  <a:lnTo>
                    <a:pt x="1846478" y="0"/>
                  </a:lnTo>
                  <a:lnTo>
                    <a:pt x="1846478" y="1431417"/>
                  </a:lnTo>
                  <a:lnTo>
                    <a:pt x="0" y="143141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9179" tIns="0" rIns="0" bIns="0" numCol="1" spcCol="1270" anchor="t" anchorCtr="0">
              <a:noAutofit/>
            </a:bodyPr>
            <a:lstStyle/>
            <a:p>
              <a:pPr marL="0" lvl="0" indent="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 dirty="0">
                  <a:solidFill>
                    <a:srgbClr val="39C4F1"/>
                  </a:solidFill>
                </a:rPr>
                <a:t>V0.1</a:t>
              </a:r>
            </a:p>
            <a:p>
              <a:pPr marL="0" lvl="0" indent="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>
                  <a:solidFill>
                    <a:srgbClr val="39C4F1"/>
                  </a:solidFill>
                </a:rPr>
                <a:t>Alpha Release available on August 31st</a:t>
              </a:r>
            </a:p>
            <a:p>
              <a:pPr marL="0" lvl="0" indent="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3200" kern="1200" dirty="0">
                <a:solidFill>
                  <a:srgbClr val="39C4F1"/>
                </a:solidFill>
              </a:endParaRPr>
            </a:p>
            <a:p>
              <a:pPr marL="0" lvl="0" indent="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LID4096" sz="3200" kern="1200" dirty="0">
                <a:solidFill>
                  <a:srgbClr val="39C4F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630FABB-A423-4887-A36A-E7367E86EA62}"/>
                </a:ext>
              </a:extLst>
            </p:cNvPr>
            <p:cNvSpPr/>
            <p:nvPr/>
          </p:nvSpPr>
          <p:spPr>
            <a:xfrm>
              <a:off x="4537522" y="2526994"/>
              <a:ext cx="372465" cy="372465"/>
            </a:xfrm>
            <a:prstGeom prst="ellipse">
              <a:avLst/>
            </a:prstGeom>
            <a:solidFill>
              <a:srgbClr val="39C4F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0351CA6-809F-4506-8FEB-8139CBC9C23B}"/>
                </a:ext>
              </a:extLst>
            </p:cNvPr>
            <p:cNvSpPr/>
            <p:nvPr/>
          </p:nvSpPr>
          <p:spPr>
            <a:xfrm>
              <a:off x="4723755" y="2713227"/>
              <a:ext cx="2069970" cy="2694432"/>
            </a:xfrm>
            <a:custGeom>
              <a:avLst/>
              <a:gdLst>
                <a:gd name="connsiteX0" fmla="*/ 0 w 1901952"/>
                <a:gd name="connsiteY0" fmla="*/ 0 h 2694432"/>
                <a:gd name="connsiteX1" fmla="*/ 1901952 w 1901952"/>
                <a:gd name="connsiteY1" fmla="*/ 0 h 2694432"/>
                <a:gd name="connsiteX2" fmla="*/ 1901952 w 1901952"/>
                <a:gd name="connsiteY2" fmla="*/ 2694432 h 2694432"/>
                <a:gd name="connsiteX3" fmla="*/ 0 w 1901952"/>
                <a:gd name="connsiteY3" fmla="*/ 2694432 h 2694432"/>
                <a:gd name="connsiteX4" fmla="*/ 0 w 1901952"/>
                <a:gd name="connsiteY4" fmla="*/ 0 h 2694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1952" h="2694432">
                  <a:moveTo>
                    <a:pt x="0" y="0"/>
                  </a:moveTo>
                  <a:lnTo>
                    <a:pt x="1901952" y="0"/>
                  </a:lnTo>
                  <a:lnTo>
                    <a:pt x="1901952" y="2694432"/>
                  </a:lnTo>
                  <a:lnTo>
                    <a:pt x="0" y="269443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7362" tIns="0" rIns="0" bIns="0" numCol="1" spcCol="1270" anchor="t" anchorCtr="0">
              <a:noAutofit/>
            </a:bodyPr>
            <a:lstStyle/>
            <a:p>
              <a:pPr marL="0" lvl="0" indent="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 dirty="0">
                  <a:solidFill>
                    <a:srgbClr val="39C4F1"/>
                  </a:solidFill>
                </a:rPr>
                <a:t>V0.2 (Oct/Nov)</a:t>
              </a:r>
            </a:p>
            <a:p>
              <a:pPr marL="0" lvl="0" indent="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>
                  <a:solidFill>
                    <a:srgbClr val="39C4F1"/>
                  </a:solidFill>
                </a:rPr>
                <a:t>- </a:t>
              </a:r>
              <a:r>
                <a:rPr lang="en-US" sz="2400" kern="1200" dirty="0" err="1">
                  <a:solidFill>
                    <a:srgbClr val="39C4F1"/>
                  </a:solidFill>
                </a:rPr>
                <a:t>VSCode</a:t>
              </a:r>
              <a:r>
                <a:rPr lang="en-US" sz="2400" kern="1200" dirty="0">
                  <a:solidFill>
                    <a:srgbClr val="39C4F1"/>
                  </a:solidFill>
                </a:rPr>
                <a:t> </a:t>
              </a:r>
              <a:r>
                <a:rPr lang="en-US" sz="2400" kern="1200" dirty="0" err="1">
                  <a:solidFill>
                    <a:srgbClr val="39C4F1"/>
                  </a:solidFill>
                </a:rPr>
                <a:t>Intellisense</a:t>
              </a:r>
              <a:endParaRPr lang="en-US" sz="2400" kern="1200" dirty="0">
                <a:solidFill>
                  <a:srgbClr val="39C4F1"/>
                </a:solidFill>
              </a:endParaRPr>
            </a:p>
            <a:p>
              <a:pPr marL="0" lvl="0" indent="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>
                  <a:solidFill>
                    <a:srgbClr val="39C4F1"/>
                  </a:solidFill>
                </a:rPr>
                <a:t>- Support for modules</a:t>
              </a:r>
              <a:endParaRPr lang="LID4096" sz="2400" kern="1200" dirty="0">
                <a:solidFill>
                  <a:srgbClr val="39C4F1"/>
                </a:solidFill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84667C2-DDC5-43A7-A557-652712695C3E}"/>
                </a:ext>
              </a:extLst>
            </p:cNvPr>
            <p:cNvSpPr/>
            <p:nvPr/>
          </p:nvSpPr>
          <p:spPr>
            <a:xfrm>
              <a:off x="6724767" y="1707768"/>
              <a:ext cx="515112" cy="515112"/>
            </a:xfrm>
            <a:prstGeom prst="ellipse">
              <a:avLst/>
            </a:prstGeom>
            <a:solidFill>
              <a:srgbClr val="39C4F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1E50C74-F74A-405D-B2C9-839E66F642B0}"/>
                </a:ext>
              </a:extLst>
            </p:cNvPr>
            <p:cNvSpPr/>
            <p:nvPr/>
          </p:nvSpPr>
          <p:spPr>
            <a:xfrm>
              <a:off x="6793725" y="2198990"/>
              <a:ext cx="3294745" cy="3442335"/>
            </a:xfrm>
            <a:custGeom>
              <a:avLst/>
              <a:gdLst>
                <a:gd name="connsiteX0" fmla="*/ 0 w 2766845"/>
                <a:gd name="connsiteY0" fmla="*/ 0 h 3442335"/>
                <a:gd name="connsiteX1" fmla="*/ 2766845 w 2766845"/>
                <a:gd name="connsiteY1" fmla="*/ 0 h 3442335"/>
                <a:gd name="connsiteX2" fmla="*/ 2766845 w 2766845"/>
                <a:gd name="connsiteY2" fmla="*/ 3442335 h 3442335"/>
                <a:gd name="connsiteX3" fmla="*/ 0 w 2766845"/>
                <a:gd name="connsiteY3" fmla="*/ 3442335 h 3442335"/>
                <a:gd name="connsiteX4" fmla="*/ 0 w 2766845"/>
                <a:gd name="connsiteY4" fmla="*/ 0 h 3442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6845" h="3442335">
                  <a:moveTo>
                    <a:pt x="0" y="0"/>
                  </a:moveTo>
                  <a:lnTo>
                    <a:pt x="2766845" y="0"/>
                  </a:lnTo>
                  <a:lnTo>
                    <a:pt x="2766845" y="3442335"/>
                  </a:lnTo>
                  <a:lnTo>
                    <a:pt x="0" y="344233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72947" tIns="0" rIns="0" bIns="0" numCol="1" spcCol="1270" anchor="t" anchorCtr="0">
              <a:noAutofit/>
            </a:bodyPr>
            <a:lstStyle/>
            <a:p>
              <a:pPr marL="0" lvl="0" indent="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 dirty="0">
                  <a:solidFill>
                    <a:srgbClr val="39C4F1"/>
                  </a:solidFill>
                </a:rPr>
                <a:t>V0.3 (Feb/March)</a:t>
              </a:r>
            </a:p>
            <a:p>
              <a:pPr marL="0" lvl="0" indent="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>
                  <a:solidFill>
                    <a:srgbClr val="39C4F1"/>
                  </a:solidFill>
                </a:rPr>
                <a:t>- Loops</a:t>
              </a:r>
            </a:p>
            <a:p>
              <a:pPr marL="0" lvl="0" indent="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>
                  <a:solidFill>
                    <a:srgbClr val="39C4F1"/>
                  </a:solidFill>
                </a:rPr>
                <a:t>- Conditionals</a:t>
              </a:r>
            </a:p>
            <a:p>
              <a:pPr marL="0" lvl="0" indent="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>
                  <a:solidFill>
                    <a:srgbClr val="39C4F1"/>
                  </a:solidFill>
                </a:rPr>
                <a:t>- </a:t>
              </a:r>
              <a:r>
                <a:rPr lang="en-US" sz="2400" kern="1200" dirty="0" err="1">
                  <a:solidFill>
                    <a:srgbClr val="39C4F1"/>
                  </a:solidFill>
                </a:rPr>
                <a:t>Decompiler</a:t>
              </a:r>
              <a:endParaRPr lang="en-US" sz="2400" kern="1200" dirty="0">
                <a:solidFill>
                  <a:srgbClr val="39C4F1"/>
                </a:solidFill>
              </a:endParaRPr>
            </a:p>
            <a:p>
              <a:pPr marL="0" lvl="0" indent="0" algn="l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>
                  <a:solidFill>
                    <a:srgbClr val="39C4F1"/>
                  </a:solidFill>
                </a:rPr>
                <a:t>- Production usage</a:t>
              </a:r>
              <a:endParaRPr lang="LID4096" sz="2400" kern="1200" dirty="0">
                <a:solidFill>
                  <a:srgbClr val="39C4F1"/>
                </a:solidFill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AB58C93-7EA6-4832-93C1-C3CDB7F967BA}"/>
              </a:ext>
            </a:extLst>
          </p:cNvPr>
          <p:cNvSpPr txBox="1"/>
          <p:nvPr/>
        </p:nvSpPr>
        <p:spPr>
          <a:xfrm>
            <a:off x="301631" y="1131831"/>
            <a:ext cx="834185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Current release: </a:t>
            </a:r>
            <a:r>
              <a:rPr lang="LID4096" sz="2400" dirty="0">
                <a:solidFill>
                  <a:schemeClr val="bg1"/>
                </a:solidFill>
              </a:rPr>
              <a:t>CLI version </a:t>
            </a:r>
            <a:r>
              <a:rPr lang="nl-NL" sz="2400" dirty="0">
                <a:solidFill>
                  <a:schemeClr val="bg1"/>
                </a:solidFill>
              </a:rPr>
              <a:t> 0.2.328</a:t>
            </a:r>
          </a:p>
          <a:p>
            <a:r>
              <a:rPr lang="nl-NL" sz="2400" dirty="0">
                <a:solidFill>
                  <a:schemeClr val="bg1"/>
                </a:solidFill>
              </a:rPr>
              <a:t>~90% of ARM template </a:t>
            </a:r>
            <a:r>
              <a:rPr lang="en-US" sz="2400" dirty="0">
                <a:solidFill>
                  <a:schemeClr val="bg1"/>
                </a:solidFill>
              </a:rPr>
              <a:t>capabilities</a:t>
            </a:r>
            <a:r>
              <a:rPr lang="nl-NL" sz="2400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implemented!</a:t>
            </a:r>
            <a:r>
              <a:rPr lang="nl-NL" sz="2400" dirty="0">
                <a:solidFill>
                  <a:schemeClr val="bg1"/>
                </a:solidFill>
              </a:rPr>
              <a:t> </a:t>
            </a:r>
            <a:endParaRPr lang="LID4096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21409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2">
            <a:extLst>
              <a:ext uri="{FF2B5EF4-FFF2-40B4-BE49-F238E27FC236}">
                <a16:creationId xmlns:a16="http://schemas.microsoft.com/office/drawing/2014/main" id="{524845F5-0550-41EF-8727-6DA43BBD8DDE}"/>
              </a:ext>
            </a:extLst>
          </p:cNvPr>
          <p:cNvSpPr txBox="1">
            <a:spLocks/>
          </p:cNvSpPr>
          <p:nvPr/>
        </p:nvSpPr>
        <p:spPr>
          <a:xfrm>
            <a:off x="277393" y="275863"/>
            <a:ext cx="8481060" cy="824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Modules &amp; reusing your code</a:t>
            </a:r>
          </a:p>
        </p:txBody>
      </p:sp>
      <p:pic>
        <p:nvPicPr>
          <p:cNvPr id="14" name="lGkNGPwpFIE7CExP">
            <a:hlinkClick r:id="" action="ppaction://media"/>
            <a:extLst>
              <a:ext uri="{FF2B5EF4-FFF2-40B4-BE49-F238E27FC236}">
                <a16:creationId xmlns:a16="http://schemas.microsoft.com/office/drawing/2014/main" id="{4720EFD1-1C10-4E52-AF64-27E733EF31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70554" y="1024653"/>
            <a:ext cx="5508625" cy="5674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816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04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2">
            <a:extLst>
              <a:ext uri="{FF2B5EF4-FFF2-40B4-BE49-F238E27FC236}">
                <a16:creationId xmlns:a16="http://schemas.microsoft.com/office/drawing/2014/main" id="{524845F5-0550-41EF-8727-6DA43BBD8DDE}"/>
              </a:ext>
            </a:extLst>
          </p:cNvPr>
          <p:cNvSpPr txBox="1">
            <a:spLocks/>
          </p:cNvSpPr>
          <p:nvPr/>
        </p:nvSpPr>
        <p:spPr>
          <a:xfrm>
            <a:off x="277392" y="275863"/>
            <a:ext cx="10058799" cy="824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Road map Windows Virtual Desktop</a:t>
            </a:r>
            <a:endParaRPr lang="nb-NO" dirty="0"/>
          </a:p>
        </p:txBody>
      </p:sp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B8259D6F-11E6-4EBE-A75C-DABBDF8C9B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416" y="1216745"/>
            <a:ext cx="9942654" cy="5423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49810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2">
            <a:extLst>
              <a:ext uri="{FF2B5EF4-FFF2-40B4-BE49-F238E27FC236}">
                <a16:creationId xmlns:a16="http://schemas.microsoft.com/office/drawing/2014/main" id="{524845F5-0550-41EF-8727-6DA43BBD8DDE}"/>
              </a:ext>
            </a:extLst>
          </p:cNvPr>
          <p:cNvSpPr txBox="1">
            <a:spLocks/>
          </p:cNvSpPr>
          <p:nvPr/>
        </p:nvSpPr>
        <p:spPr>
          <a:xfrm>
            <a:off x="277393" y="275863"/>
            <a:ext cx="8481060" cy="824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00" i="1" dirty="0">
                <a:solidFill>
                  <a:srgbClr val="39C4F1"/>
                </a:solidFill>
              </a:rPr>
              <a:t>Call to actions:</a:t>
            </a:r>
            <a:endParaRPr lang="en-US" sz="4400" i="1" dirty="0">
              <a:solidFill>
                <a:srgbClr val="1D7376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4593659-C1A0-4314-86F8-1A10F705A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117" y="2152103"/>
            <a:ext cx="4560300" cy="3429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6DF3238-2581-4ABC-9547-75E2A326E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1511" y="2652620"/>
            <a:ext cx="4591785" cy="3429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987F78D-0460-4B0F-87C2-E0382B636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829" y="3153138"/>
            <a:ext cx="2498027" cy="342899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7C90321-8E0E-4299-8B0A-6FE4048299EB}"/>
              </a:ext>
            </a:extLst>
          </p:cNvPr>
          <p:cNvSpPr txBox="1"/>
          <p:nvPr/>
        </p:nvSpPr>
        <p:spPr>
          <a:xfrm>
            <a:off x="312117" y="1741103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39C4F1"/>
                </a:solidFill>
                <a:latin typeface="Campton Book" panose="00000500000000000000" pitchFamily="50" charset="0"/>
              </a:rPr>
              <a:t>Install guides, tutorials, example code</a:t>
            </a:r>
            <a:r>
              <a:rPr lang="en-US" dirty="0">
                <a:solidFill>
                  <a:srgbClr val="39C4F1"/>
                </a:solidFill>
                <a:latin typeface="Campton Book" panose="00000500000000000000" pitchFamily="50" charset="0"/>
              </a:rPr>
              <a:t> &amp;</a:t>
            </a:r>
            <a:r>
              <a:rPr lang="en-US" sz="1800" dirty="0">
                <a:solidFill>
                  <a:srgbClr val="39C4F1"/>
                </a:solidFill>
                <a:latin typeface="Campton Book" panose="00000500000000000000" pitchFamily="50" charset="0"/>
              </a:rPr>
              <a:t> playgrounds!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2B8998-FAB2-49FB-BC90-E1159BC03FF1}"/>
              </a:ext>
            </a:extLst>
          </p:cNvPr>
          <p:cNvSpPr txBox="1"/>
          <p:nvPr/>
        </p:nvSpPr>
        <p:spPr>
          <a:xfrm>
            <a:off x="277393" y="1240586"/>
            <a:ext cx="61287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3200" dirty="0">
                <a:solidFill>
                  <a:schemeClr val="bg1"/>
                </a:solidFill>
              </a:rPr>
              <a:t>aka.ms/</a:t>
            </a:r>
            <a:r>
              <a:rPr lang="nl-NL" sz="3200" dirty="0" err="1">
                <a:solidFill>
                  <a:schemeClr val="bg1"/>
                </a:solidFill>
              </a:rPr>
              <a:t>bicep</a:t>
            </a:r>
            <a:endParaRPr lang="LID4096" sz="3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990E2A1-646C-40A1-BCDD-D55A5015EE63}"/>
              </a:ext>
            </a:extLst>
          </p:cNvPr>
          <p:cNvSpPr txBox="1"/>
          <p:nvPr/>
        </p:nvSpPr>
        <p:spPr>
          <a:xfrm>
            <a:off x="6475635" y="1741103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39C4F1"/>
                </a:solidFill>
                <a:latin typeface="Campton Book" panose="00000500000000000000" pitchFamily="50" charset="0"/>
              </a:rPr>
              <a:t>Docs pages with all WVD info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DBD39EF-CE66-478F-886D-CC0EA110EBA3}"/>
              </a:ext>
            </a:extLst>
          </p:cNvPr>
          <p:cNvSpPr txBox="1"/>
          <p:nvPr/>
        </p:nvSpPr>
        <p:spPr>
          <a:xfrm>
            <a:off x="6440911" y="1240586"/>
            <a:ext cx="61287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3200" dirty="0">
                <a:solidFill>
                  <a:schemeClr val="bg1"/>
                </a:solidFill>
              </a:rPr>
              <a:t>aka.ms/</a:t>
            </a:r>
            <a:r>
              <a:rPr lang="nl-NL" sz="3200" dirty="0" err="1">
                <a:solidFill>
                  <a:schemeClr val="bg1"/>
                </a:solidFill>
              </a:rPr>
              <a:t>wvd</a:t>
            </a:r>
            <a:endParaRPr lang="LID4096" sz="32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5F83028-49D8-44AF-ADDD-A4B6539843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4894" y="2255720"/>
            <a:ext cx="3269697" cy="370486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DF19200-9440-481A-B4CD-CB3F61CE53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6986" y="2975548"/>
            <a:ext cx="4220369" cy="3130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6080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0D828EDE-2E97-40C7-98D7-201C34653D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9932" y="286900"/>
            <a:ext cx="9389043" cy="1191065"/>
          </a:xfrm>
        </p:spPr>
        <p:txBody>
          <a:bodyPr>
            <a:normAutofit/>
          </a:bodyPr>
          <a:lstStyle/>
          <a:p>
            <a:r>
              <a:rPr lang="en-US" sz="8000" dirty="0"/>
              <a:t>Thank you!</a:t>
            </a:r>
            <a:endParaRPr lang="nb-NO" sz="8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134029-0DBD-4077-848D-6629630D02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8274311" y="1845333"/>
            <a:ext cx="1845912" cy="1845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DA4B15E-538B-4A93-A51C-61F3A985FE1E}"/>
              </a:ext>
            </a:extLst>
          </p:cNvPr>
          <p:cNvSpPr txBox="1"/>
          <p:nvPr/>
        </p:nvSpPr>
        <p:spPr>
          <a:xfrm>
            <a:off x="8274311" y="3926621"/>
            <a:ext cx="3725184" cy="1538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2800" i="1" dirty="0">
                <a:solidFill>
                  <a:schemeClr val="bg1"/>
                </a:solidFill>
              </a:rPr>
              <a:t>Freek Berson</a:t>
            </a:r>
          </a:p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2800" i="1" dirty="0">
                <a:solidFill>
                  <a:schemeClr val="bg1"/>
                </a:solidFill>
              </a:rPr>
              <a:t>@fberson</a:t>
            </a:r>
          </a:p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2800" i="1" dirty="0">
                <a:solidFill>
                  <a:schemeClr val="bg1"/>
                </a:solidFill>
                <a:ea typeface="+mj-ea"/>
                <a:cs typeface="+mj-cs"/>
              </a:rPr>
              <a:t>github.com/fberson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9C6855-4576-456D-9C99-B616AAF79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4636" y="2500180"/>
            <a:ext cx="1210380" cy="1191065"/>
          </a:xfrm>
          <a:prstGeom prst="rect">
            <a:avLst/>
          </a:prstGeom>
        </p:spPr>
      </p:pic>
      <p:pic>
        <p:nvPicPr>
          <p:cNvPr id="9" name="Picture 6" descr="Linkedin PNG Transparent Images | PNG All">
            <a:extLst>
              <a:ext uri="{FF2B5EF4-FFF2-40B4-BE49-F238E27FC236}">
                <a16:creationId xmlns:a16="http://schemas.microsoft.com/office/drawing/2014/main" id="{45B7A6D2-5A76-45BA-83B3-BD70DF3228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18"/>
          <a:stretch/>
        </p:blipFill>
        <p:spPr bwMode="auto">
          <a:xfrm>
            <a:off x="11577930" y="3349524"/>
            <a:ext cx="352173" cy="341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DD00FB8-ECD4-45F3-A587-8566AC5C09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6244" y="4089727"/>
            <a:ext cx="1254085" cy="11910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66A7324-A99F-42DC-B1FF-7031B20C4D9F}"/>
              </a:ext>
            </a:extLst>
          </p:cNvPr>
          <p:cNvSpPr txBox="1"/>
          <p:nvPr/>
        </p:nvSpPr>
        <p:spPr>
          <a:xfrm>
            <a:off x="930213" y="3566507"/>
            <a:ext cx="17439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2800" i="1" dirty="0">
                <a:solidFill>
                  <a:schemeClr val="bg1"/>
                </a:solidFill>
              </a:rPr>
              <a:t>Feedback:</a:t>
            </a:r>
          </a:p>
        </p:txBody>
      </p:sp>
    </p:spTree>
    <p:extLst>
      <p:ext uri="{BB962C8B-B14F-4D97-AF65-F5344CB8AC3E}">
        <p14:creationId xmlns:p14="http://schemas.microsoft.com/office/powerpoint/2010/main" val="1849088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651886C-7B74-4262-B472-659F9050BE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450" b="96458" l="6667" r="91026">
                        <a14:foregroundMark x1="38974" y1="5450" x2="38974" y2="5450"/>
                        <a14:foregroundMark x1="44103" y1="7493" x2="44103" y2="8311"/>
                        <a14:foregroundMark x1="7179" y1="44550" x2="7179" y2="44550"/>
                        <a14:foregroundMark x1="91282" y1="50545" x2="91282" y2="50545"/>
                        <a14:foregroundMark x1="71282" y1="90054" x2="71282" y2="90054"/>
                        <a14:foregroundMark x1="37949" y1="91689" x2="37949" y2="91689"/>
                        <a14:foregroundMark x1="32821" y1="93869" x2="32821" y2="93869"/>
                        <a14:foregroundMark x1="33077" y1="96458" x2="33077" y2="96458"/>
                        <a14:foregroundMark x1="25128" y1="90327" x2="25128" y2="903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3205" y="1688259"/>
            <a:ext cx="2746865" cy="516974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01B10ED-6C71-4C29-B3BA-FF899EBAD942}"/>
              </a:ext>
            </a:extLst>
          </p:cNvPr>
          <p:cNvSpPr txBox="1"/>
          <p:nvPr/>
        </p:nvSpPr>
        <p:spPr>
          <a:xfrm>
            <a:off x="2926162" y="1517444"/>
            <a:ext cx="9461551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400" b="0" i="1" dirty="0">
                <a:solidFill>
                  <a:schemeClr val="bg1"/>
                </a:solidFill>
              </a:rPr>
              <a:t>“We’ve seen two years’ worth of digital transformation in two months”</a:t>
            </a:r>
            <a:endParaRPr lang="LID4096" sz="44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4077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B42039F-5C74-43BE-A370-1676FE983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137481"/>
            <a:ext cx="5753100" cy="6583037"/>
          </a:xfrm>
          <a:prstGeom prst="rect">
            <a:avLst/>
          </a:prstGeom>
        </p:spPr>
      </p:pic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268FA964-1801-4808-A87B-F30E16937111}"/>
              </a:ext>
            </a:extLst>
          </p:cNvPr>
          <p:cNvSpPr/>
          <p:nvPr/>
        </p:nvSpPr>
        <p:spPr>
          <a:xfrm>
            <a:off x="7580362" y="2462783"/>
            <a:ext cx="3633738" cy="2989750"/>
          </a:xfrm>
          <a:prstGeom prst="wedgeRoundRectCallout">
            <a:avLst>
              <a:gd name="adj1" fmla="val -153529"/>
              <a:gd name="adj2" fmla="val 73997"/>
              <a:gd name="adj3" fmla="val 16667"/>
            </a:avLst>
          </a:prstGeom>
          <a:solidFill>
            <a:srgbClr val="3495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3200" b="0" i="1" dirty="0">
                <a:solidFill>
                  <a:schemeClr val="bg1"/>
                </a:solidFill>
                <a:effectLst/>
                <a:latin typeface="Segoe UI" panose="020B0502040204020203" pitchFamily="34" charset="0"/>
              </a:rPr>
              <a:t>“Windows Virtual Desktop usage has grown more than 3x!”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80FF85-3DBA-4928-AC2C-4D056D8A475B}"/>
              </a:ext>
            </a:extLst>
          </p:cNvPr>
          <p:cNvSpPr/>
          <p:nvPr/>
        </p:nvSpPr>
        <p:spPr>
          <a:xfrm>
            <a:off x="494005" y="6212732"/>
            <a:ext cx="3033893" cy="246434"/>
          </a:xfrm>
          <a:prstGeom prst="rect">
            <a:avLst/>
          </a:prstGeom>
          <a:noFill/>
          <a:ln w="76200">
            <a:solidFill>
              <a:srgbClr val="3495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>
              <a:solidFill>
                <a:srgbClr val="047D1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10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Picture 2" descr="No alternative text description for this image">
            <a:extLst>
              <a:ext uri="{FF2B5EF4-FFF2-40B4-BE49-F238E27FC236}">
                <a16:creationId xmlns:a16="http://schemas.microsoft.com/office/drawing/2014/main" id="{5D10112F-CCFA-4262-B817-D5345DED91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82"/>
          <a:stretch/>
        </p:blipFill>
        <p:spPr bwMode="auto">
          <a:xfrm>
            <a:off x="5322770" y="2020559"/>
            <a:ext cx="6591837" cy="3407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" name="Picture 152">
            <a:extLst>
              <a:ext uri="{FF2B5EF4-FFF2-40B4-BE49-F238E27FC236}">
                <a16:creationId xmlns:a16="http://schemas.microsoft.com/office/drawing/2014/main" id="{27F44924-2D87-494F-A647-2298A2F59E1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89967" y="1899587"/>
            <a:ext cx="574666" cy="574666"/>
          </a:xfrm>
          <a:prstGeom prst="rect">
            <a:avLst/>
          </a:prstGeom>
        </p:spPr>
      </p:pic>
      <p:pic>
        <p:nvPicPr>
          <p:cNvPr id="154" name="Picture 153">
            <a:extLst>
              <a:ext uri="{FF2B5EF4-FFF2-40B4-BE49-F238E27FC236}">
                <a16:creationId xmlns:a16="http://schemas.microsoft.com/office/drawing/2014/main" id="{CD5BE70B-3001-4463-93CD-81CB0DDAD64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89967" y="2974852"/>
            <a:ext cx="574666" cy="568172"/>
          </a:xfrm>
          <a:prstGeom prst="rect">
            <a:avLst/>
          </a:prstGeom>
        </p:spPr>
      </p:pic>
      <p:pic>
        <p:nvPicPr>
          <p:cNvPr id="155" name="Picture 154">
            <a:extLst>
              <a:ext uri="{FF2B5EF4-FFF2-40B4-BE49-F238E27FC236}">
                <a16:creationId xmlns:a16="http://schemas.microsoft.com/office/drawing/2014/main" id="{F460FA15-A66A-4156-9FA7-B4F3CBCE25A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89966" y="4041702"/>
            <a:ext cx="574666" cy="574666"/>
          </a:xfrm>
          <a:prstGeom prst="rect">
            <a:avLst/>
          </a:prstGeom>
        </p:spPr>
      </p:pic>
      <p:pic>
        <p:nvPicPr>
          <p:cNvPr id="156" name="Picture 155">
            <a:extLst>
              <a:ext uri="{FF2B5EF4-FFF2-40B4-BE49-F238E27FC236}">
                <a16:creationId xmlns:a16="http://schemas.microsoft.com/office/drawing/2014/main" id="{C94E8A8A-8B1C-4ADD-B809-0C6704A95A21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77393" y="5039159"/>
            <a:ext cx="574666" cy="574666"/>
          </a:xfrm>
          <a:prstGeom prst="rect">
            <a:avLst/>
          </a:prstGeom>
        </p:spPr>
      </p:pic>
      <p:sp>
        <p:nvSpPr>
          <p:cNvPr id="160" name="TextBox 159">
            <a:extLst>
              <a:ext uri="{FF2B5EF4-FFF2-40B4-BE49-F238E27FC236}">
                <a16:creationId xmlns:a16="http://schemas.microsoft.com/office/drawing/2014/main" id="{DB494EF2-93ED-4A12-96C4-2587D1888392}"/>
              </a:ext>
            </a:extLst>
          </p:cNvPr>
          <p:cNvSpPr txBox="1"/>
          <p:nvPr/>
        </p:nvSpPr>
        <p:spPr>
          <a:xfrm>
            <a:off x="1018414" y="1899587"/>
            <a:ext cx="43169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Provide a full-desktop, authenticated experience for users at every level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9CE37CF7-EC01-4A8C-8A59-43BF0F9E76C0}"/>
              </a:ext>
            </a:extLst>
          </p:cNvPr>
          <p:cNvSpPr txBox="1"/>
          <p:nvPr/>
        </p:nvSpPr>
        <p:spPr>
          <a:xfrm>
            <a:off x="1018414" y="2896693"/>
            <a:ext cx="43169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932205">
              <a:defRPr/>
            </a:pPr>
            <a:r>
              <a:rPr lang="en-US" sz="1800" dirty="0">
                <a:solidFill>
                  <a:schemeClr val="bg1"/>
                </a:solidFill>
                <a:latin typeface="+mn-lt"/>
              </a:rPr>
              <a:t>Reduce the costs and time spent </a:t>
            </a:r>
          </a:p>
          <a:p>
            <a:pPr lvl="0" defTabSz="932205">
              <a:defRPr/>
            </a:pPr>
            <a:r>
              <a:rPr lang="en-US" sz="1800" dirty="0">
                <a:solidFill>
                  <a:schemeClr val="bg1"/>
                </a:solidFill>
                <a:latin typeface="+mn-lt"/>
              </a:rPr>
              <a:t>managing on-premises infrastructure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CADFF66D-7D56-49A5-94E6-D598FB398645}"/>
              </a:ext>
            </a:extLst>
          </p:cNvPr>
          <p:cNvSpPr txBox="1"/>
          <p:nvPr/>
        </p:nvSpPr>
        <p:spPr>
          <a:xfrm>
            <a:off x="1018414" y="3970037"/>
            <a:ext cx="43169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932205">
              <a:defRPr/>
            </a:pPr>
            <a:r>
              <a:rPr lang="en-US" sz="1800" dirty="0">
                <a:solidFill>
                  <a:schemeClr val="bg1"/>
                </a:solidFill>
                <a:latin typeface="+mn-lt"/>
              </a:rPr>
              <a:t>Simplify management, provisioning, </a:t>
            </a:r>
          </a:p>
          <a:p>
            <a:pPr lvl="0" defTabSz="932205">
              <a:defRPr/>
            </a:pPr>
            <a:r>
              <a:rPr lang="en-US" sz="1800" dirty="0">
                <a:solidFill>
                  <a:schemeClr val="bg1"/>
                </a:solidFill>
                <a:latin typeface="+mn-lt"/>
              </a:rPr>
              <a:t>and access to corporate data and apps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ACBA65DB-6EB4-47DA-A6C9-9732CFC18016}"/>
              </a:ext>
            </a:extLst>
          </p:cNvPr>
          <p:cNvSpPr txBox="1"/>
          <p:nvPr/>
        </p:nvSpPr>
        <p:spPr>
          <a:xfrm>
            <a:off x="1005840" y="5141826"/>
            <a:ext cx="43169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932205">
              <a:defRPr/>
            </a:pPr>
            <a:r>
              <a:rPr lang="en-US" sz="1800" dirty="0">
                <a:solidFill>
                  <a:schemeClr val="bg1"/>
                </a:solidFill>
                <a:latin typeface="+mn-lt"/>
              </a:rPr>
              <a:t>Deploy and scale in minutes</a:t>
            </a:r>
          </a:p>
        </p:txBody>
      </p:sp>
      <p:sp>
        <p:nvSpPr>
          <p:cNvPr id="164" name="Title 12">
            <a:extLst>
              <a:ext uri="{FF2B5EF4-FFF2-40B4-BE49-F238E27FC236}">
                <a16:creationId xmlns:a16="http://schemas.microsoft.com/office/drawing/2014/main" id="{07894DB3-2D1D-4E49-A90E-94D35E679905}"/>
              </a:ext>
            </a:extLst>
          </p:cNvPr>
          <p:cNvSpPr txBox="1">
            <a:spLocks/>
          </p:cNvSpPr>
          <p:nvPr/>
        </p:nvSpPr>
        <p:spPr>
          <a:xfrm>
            <a:off x="277393" y="275863"/>
            <a:ext cx="8481060" cy="824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Windows Virtual Desktop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749139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0" grpId="0"/>
      <p:bldP spid="161" grpId="0"/>
      <p:bldP spid="162" grpId="0"/>
      <p:bldP spid="16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2">
            <a:extLst>
              <a:ext uri="{FF2B5EF4-FFF2-40B4-BE49-F238E27FC236}">
                <a16:creationId xmlns:a16="http://schemas.microsoft.com/office/drawing/2014/main" id="{B59F47A9-EAF5-46E3-9F17-24840FE2ACC6}"/>
              </a:ext>
            </a:extLst>
          </p:cNvPr>
          <p:cNvSpPr txBox="1">
            <a:spLocks/>
          </p:cNvSpPr>
          <p:nvPr/>
        </p:nvSpPr>
        <p:spPr>
          <a:xfrm>
            <a:off x="277393" y="275863"/>
            <a:ext cx="8481060" cy="824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Architecture</a:t>
            </a:r>
            <a:endParaRPr lang="nb-NO" dirty="0"/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29CDAB17-C43F-4132-B453-EDF17BF7C4C3}"/>
              </a:ext>
            </a:extLst>
          </p:cNvPr>
          <p:cNvGrpSpPr/>
          <p:nvPr/>
        </p:nvGrpSpPr>
        <p:grpSpPr>
          <a:xfrm>
            <a:off x="5384727" y="224467"/>
            <a:ext cx="4983431" cy="6351574"/>
            <a:chOff x="7185877" y="458295"/>
            <a:chExt cx="4983431" cy="6351574"/>
          </a:xfrm>
        </p:grpSpPr>
        <p:sp>
          <p:nvSpPr>
            <p:cNvPr id="97" name="Rectangle: Rounded Corners 96">
              <a:extLst>
                <a:ext uri="{FF2B5EF4-FFF2-40B4-BE49-F238E27FC236}">
                  <a16:creationId xmlns:a16="http://schemas.microsoft.com/office/drawing/2014/main" id="{F0C84301-1255-4C61-A213-46C3721E87BE}"/>
                </a:ext>
              </a:extLst>
            </p:cNvPr>
            <p:cNvSpPr/>
            <p:nvPr/>
          </p:nvSpPr>
          <p:spPr bwMode="auto">
            <a:xfrm>
              <a:off x="7185877" y="547554"/>
              <a:ext cx="4983431" cy="2558472"/>
            </a:xfrm>
            <a:prstGeom prst="roundRect">
              <a:avLst>
                <a:gd name="adj" fmla="val 10215"/>
              </a:avLst>
            </a:prstGeom>
            <a:noFill/>
            <a:ln w="19050" cap="rnd">
              <a:solidFill>
                <a:schemeClr val="bg1"/>
              </a:solidFill>
              <a:prstDash val="sysDot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114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A7EB28B6-4B80-4EF1-B600-5350034C2262}"/>
                </a:ext>
              </a:extLst>
            </p:cNvPr>
            <p:cNvSpPr txBox="1"/>
            <p:nvPr/>
          </p:nvSpPr>
          <p:spPr>
            <a:xfrm>
              <a:off x="7432023" y="458295"/>
              <a:ext cx="2712183" cy="201998"/>
            </a:xfrm>
            <a:prstGeom prst="rect">
              <a:avLst/>
            </a:prstGeom>
            <a:solidFill>
              <a:srgbClr val="252525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l" defTabSz="93233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28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Your subscription—your control </a:t>
              </a:r>
            </a:p>
          </p:txBody>
        </p:sp>
        <p:sp>
          <p:nvSpPr>
            <p:cNvPr id="99" name="Rectangle: Rounded Corners 98">
              <a:extLst>
                <a:ext uri="{FF2B5EF4-FFF2-40B4-BE49-F238E27FC236}">
                  <a16:creationId xmlns:a16="http://schemas.microsoft.com/office/drawing/2014/main" id="{89B06C09-628D-4E1F-9110-8C3CE4201D9F}"/>
                </a:ext>
              </a:extLst>
            </p:cNvPr>
            <p:cNvSpPr/>
            <p:nvPr/>
          </p:nvSpPr>
          <p:spPr bwMode="auto">
            <a:xfrm>
              <a:off x="7185877" y="3407331"/>
              <a:ext cx="4983430" cy="3402538"/>
            </a:xfrm>
            <a:prstGeom prst="roundRect">
              <a:avLst>
                <a:gd name="adj" fmla="val 10215"/>
              </a:avLst>
            </a:prstGeom>
            <a:noFill/>
            <a:ln w="19050" cap="rnd">
              <a:solidFill>
                <a:schemeClr val="accent4"/>
              </a:solidFill>
              <a:prstDash val="sysDot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114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4B41DDF3-1DA7-46E6-AB83-6718BE35B421}"/>
                </a:ext>
              </a:extLst>
            </p:cNvPr>
            <p:cNvSpPr txBox="1"/>
            <p:nvPr/>
          </p:nvSpPr>
          <p:spPr>
            <a:xfrm>
              <a:off x="7417870" y="3327483"/>
              <a:ext cx="1909914" cy="197746"/>
            </a:xfrm>
            <a:prstGeom prst="rect">
              <a:avLst/>
            </a:prstGeom>
            <a:solidFill>
              <a:srgbClr val="252525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l" defTabSz="913962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586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28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Managed by Microsoft</a:t>
              </a:r>
            </a:p>
          </p:txBody>
        </p: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81F342C3-45E0-4B06-8F05-F0A7BB210528}"/>
                </a:ext>
              </a:extLst>
            </p:cNvPr>
            <p:cNvCxnSpPr>
              <a:cxnSpLocks/>
            </p:cNvCxnSpPr>
            <p:nvPr/>
          </p:nvCxnSpPr>
          <p:spPr>
            <a:xfrm>
              <a:off x="9694177" y="3123126"/>
              <a:ext cx="0" cy="272600"/>
            </a:xfrm>
            <a:prstGeom prst="straightConnector1">
              <a:avLst/>
            </a:prstGeom>
            <a:ln w="12700" cap="rnd">
              <a:solidFill>
                <a:schemeClr val="tx1"/>
              </a:solidFill>
              <a:prstDash val="sysDot"/>
              <a:headEnd type="none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9D260AFB-0203-4E02-B014-E4CAB4B30260}"/>
                </a:ext>
              </a:extLst>
            </p:cNvPr>
            <p:cNvGrpSpPr/>
            <p:nvPr/>
          </p:nvGrpSpPr>
          <p:grpSpPr>
            <a:xfrm>
              <a:off x="7352172" y="3712655"/>
              <a:ext cx="4647872" cy="1604286"/>
              <a:chOff x="7220974" y="3697841"/>
              <a:chExt cx="4234185" cy="1604286"/>
            </a:xfrm>
          </p:grpSpPr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E6A2D132-6CCD-47F7-AF17-A1A2FBAB528B}"/>
                  </a:ext>
                </a:extLst>
              </p:cNvPr>
              <p:cNvGrpSpPr/>
              <p:nvPr/>
            </p:nvGrpSpPr>
            <p:grpSpPr>
              <a:xfrm>
                <a:off x="7366970" y="4173750"/>
                <a:ext cx="3952191" cy="947902"/>
                <a:chOff x="7366970" y="3700183"/>
                <a:chExt cx="3952191" cy="947902"/>
              </a:xfrm>
            </p:grpSpPr>
            <p:sp>
              <p:nvSpPr>
                <p:cNvPr id="149" name="TextBox 148">
                  <a:extLst>
                    <a:ext uri="{FF2B5EF4-FFF2-40B4-BE49-F238E27FC236}">
                      <a16:creationId xmlns:a16="http://schemas.microsoft.com/office/drawing/2014/main" id="{3AF283DE-B9FF-481A-A25C-23610DBBC006}"/>
                    </a:ext>
                  </a:extLst>
                </p:cNvPr>
                <p:cNvSpPr txBox="1"/>
                <p:nvPr/>
              </p:nvSpPr>
              <p:spPr>
                <a:xfrm>
                  <a:off x="7832399" y="3787575"/>
                  <a:ext cx="696711" cy="14406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pPr marL="0" marR="0" lvl="0" indent="0" algn="l" defTabSz="93233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918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rPr>
                    <a:t>Clients</a:t>
                  </a:r>
                </a:p>
              </p:txBody>
            </p:sp>
            <p:sp>
              <p:nvSpPr>
                <p:cNvPr id="150" name="TextBox 149">
                  <a:extLst>
                    <a:ext uri="{FF2B5EF4-FFF2-40B4-BE49-F238E27FC236}">
                      <a16:creationId xmlns:a16="http://schemas.microsoft.com/office/drawing/2014/main" id="{CACB0CEE-A12F-446E-9DC2-6051D9F0CC5E}"/>
                    </a:ext>
                  </a:extLst>
                </p:cNvPr>
                <p:cNvSpPr txBox="1"/>
                <p:nvPr/>
              </p:nvSpPr>
              <p:spPr>
                <a:xfrm>
                  <a:off x="7832399" y="4446175"/>
                  <a:ext cx="696711" cy="14125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pPr marL="0" marR="0" lvl="0" indent="0" algn="l" defTabSz="93233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918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rPr>
                    <a:t>Management</a:t>
                  </a:r>
                </a:p>
              </p:txBody>
            </p:sp>
            <p:sp>
              <p:nvSpPr>
                <p:cNvPr id="151" name="TextBox 150">
                  <a:extLst>
                    <a:ext uri="{FF2B5EF4-FFF2-40B4-BE49-F238E27FC236}">
                      <a16:creationId xmlns:a16="http://schemas.microsoft.com/office/drawing/2014/main" id="{D54CA310-9A39-45AA-A09E-2CFC05F30517}"/>
                    </a:ext>
                  </a:extLst>
                </p:cNvPr>
                <p:cNvSpPr txBox="1"/>
                <p:nvPr/>
              </p:nvSpPr>
              <p:spPr>
                <a:xfrm>
                  <a:off x="9167980" y="3787575"/>
                  <a:ext cx="696711" cy="14406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pPr marL="0" marR="0" lvl="0" indent="0" algn="l" defTabSz="93233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918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rPr>
                    <a:t>Diagnostics</a:t>
                  </a:r>
                </a:p>
              </p:txBody>
            </p:sp>
            <p:sp>
              <p:nvSpPr>
                <p:cNvPr id="152" name="TextBox 151">
                  <a:extLst>
                    <a:ext uri="{FF2B5EF4-FFF2-40B4-BE49-F238E27FC236}">
                      <a16:creationId xmlns:a16="http://schemas.microsoft.com/office/drawing/2014/main" id="{FFE7539A-2F60-4A18-8140-CA8FE45FA700}"/>
                    </a:ext>
                  </a:extLst>
                </p:cNvPr>
                <p:cNvSpPr txBox="1"/>
                <p:nvPr/>
              </p:nvSpPr>
              <p:spPr>
                <a:xfrm>
                  <a:off x="10481606" y="3787575"/>
                  <a:ext cx="696711" cy="14406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pPr marL="0" marR="0" lvl="0" indent="0" algn="l" defTabSz="93233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918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rPr>
                    <a:t>Gateway</a:t>
                  </a:r>
                </a:p>
              </p:txBody>
            </p:sp>
            <p:sp>
              <p:nvSpPr>
                <p:cNvPr id="153" name="TextBox 152">
                  <a:extLst>
                    <a:ext uri="{FF2B5EF4-FFF2-40B4-BE49-F238E27FC236}">
                      <a16:creationId xmlns:a16="http://schemas.microsoft.com/office/drawing/2014/main" id="{DF998BBA-1ED1-4B5C-BD60-352EDA0431F0}"/>
                    </a:ext>
                  </a:extLst>
                </p:cNvPr>
                <p:cNvSpPr txBox="1"/>
                <p:nvPr/>
              </p:nvSpPr>
              <p:spPr>
                <a:xfrm>
                  <a:off x="9167980" y="4444769"/>
                  <a:ext cx="696711" cy="14406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pPr marL="0" marR="0" lvl="0" indent="0" algn="l" defTabSz="93233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918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rPr>
                    <a:t>Broker</a:t>
                  </a:r>
                </a:p>
              </p:txBody>
            </p:sp>
            <p:sp>
              <p:nvSpPr>
                <p:cNvPr id="154" name="TextBox 153">
                  <a:extLst>
                    <a:ext uri="{FF2B5EF4-FFF2-40B4-BE49-F238E27FC236}">
                      <a16:creationId xmlns:a16="http://schemas.microsoft.com/office/drawing/2014/main" id="{6BA39F3A-724B-40CE-BFAE-55E2209DB41F}"/>
                    </a:ext>
                  </a:extLst>
                </p:cNvPr>
                <p:cNvSpPr txBox="1"/>
                <p:nvPr/>
              </p:nvSpPr>
              <p:spPr>
                <a:xfrm>
                  <a:off x="10481606" y="4444769"/>
                  <a:ext cx="837555" cy="14406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pPr marL="0" marR="0" lvl="0" indent="0" algn="l" defTabSz="93233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918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rPr>
                    <a:t>Load balancing</a:t>
                  </a:r>
                </a:p>
              </p:txBody>
            </p:sp>
            <p:grpSp>
              <p:nvGrpSpPr>
                <p:cNvPr id="155" name="Group 154">
                  <a:extLst>
                    <a:ext uri="{FF2B5EF4-FFF2-40B4-BE49-F238E27FC236}">
                      <a16:creationId xmlns:a16="http://schemas.microsoft.com/office/drawing/2014/main" id="{C742F272-257B-4B86-8575-C06E46A2A33F}"/>
                    </a:ext>
                  </a:extLst>
                </p:cNvPr>
                <p:cNvGrpSpPr/>
                <p:nvPr/>
              </p:nvGrpSpPr>
              <p:grpSpPr>
                <a:xfrm>
                  <a:off x="7366970" y="4405787"/>
                  <a:ext cx="308767" cy="222045"/>
                  <a:chOff x="6336189" y="3003045"/>
                  <a:chExt cx="766275" cy="551054"/>
                </a:xfrm>
              </p:grpSpPr>
              <p:grpSp>
                <p:nvGrpSpPr>
                  <p:cNvPr id="172" name="Group 171">
                    <a:extLst>
                      <a:ext uri="{FF2B5EF4-FFF2-40B4-BE49-F238E27FC236}">
                        <a16:creationId xmlns:a16="http://schemas.microsoft.com/office/drawing/2014/main" id="{5C9653BB-E9CF-4D08-8C60-28C6AA599C96}"/>
                      </a:ext>
                    </a:extLst>
                  </p:cNvPr>
                  <p:cNvGrpSpPr/>
                  <p:nvPr/>
                </p:nvGrpSpPr>
                <p:grpSpPr>
                  <a:xfrm>
                    <a:off x="6336189" y="3034803"/>
                    <a:ext cx="676961" cy="519296"/>
                    <a:chOff x="-521811" y="6917193"/>
                    <a:chExt cx="676961" cy="519296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41754A2A-9EB6-4026-B81D-7383FEE8A21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521811" y="6917193"/>
                      <a:ext cx="579992" cy="423561"/>
                      <a:chOff x="5884864" y="1174751"/>
                      <a:chExt cx="382588" cy="279400"/>
                    </a:xfrm>
                  </p:grpSpPr>
                  <p:sp>
                    <p:nvSpPr>
                      <p:cNvPr id="183" name="Freeform 51">
                        <a:extLst>
                          <a:ext uri="{FF2B5EF4-FFF2-40B4-BE49-F238E27FC236}">
                            <a16:creationId xmlns:a16="http://schemas.microsoft.com/office/drawing/2014/main" id="{7BBD1A75-6146-4703-9778-369CF9387AD6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5884864" y="1260476"/>
                        <a:ext cx="382588" cy="193675"/>
                      </a:xfrm>
                      <a:custGeom>
                        <a:avLst/>
                        <a:gdLst>
                          <a:gd name="T0" fmla="*/ 203 w 241"/>
                          <a:gd name="T1" fmla="*/ 61 h 122"/>
                          <a:gd name="T2" fmla="*/ 120 w 241"/>
                          <a:gd name="T3" fmla="*/ 0 h 122"/>
                          <a:gd name="T4" fmla="*/ 39 w 241"/>
                          <a:gd name="T5" fmla="*/ 61 h 122"/>
                          <a:gd name="T6" fmla="*/ 38 w 241"/>
                          <a:gd name="T7" fmla="*/ 61 h 122"/>
                          <a:gd name="T8" fmla="*/ 0 w 241"/>
                          <a:gd name="T9" fmla="*/ 122 h 122"/>
                          <a:gd name="T10" fmla="*/ 241 w 241"/>
                          <a:gd name="T11" fmla="*/ 122 h 122"/>
                          <a:gd name="T12" fmla="*/ 203 w 241"/>
                          <a:gd name="T13" fmla="*/ 61 h 122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</a:cxnLst>
                        <a:rect l="0" t="0" r="r" b="b"/>
                        <a:pathLst>
                          <a:path w="241" h="122">
                            <a:moveTo>
                              <a:pt x="203" y="61"/>
                            </a:moveTo>
                            <a:lnTo>
                              <a:pt x="120" y="0"/>
                            </a:lnTo>
                            <a:lnTo>
                              <a:pt x="39" y="61"/>
                            </a:lnTo>
                            <a:lnTo>
                              <a:pt x="38" y="61"/>
                            </a:lnTo>
                            <a:lnTo>
                              <a:pt x="0" y="122"/>
                            </a:lnTo>
                            <a:lnTo>
                              <a:pt x="241" y="122"/>
                            </a:lnTo>
                            <a:lnTo>
                              <a:pt x="203" y="61"/>
                            </a:lnTo>
                            <a:close/>
                          </a:path>
                        </a:pathLst>
                      </a:cu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txBody>
                      <a:bodyPr vert="horz" wrap="square" lIns="91427" tIns="45713" rIns="91427" bIns="45713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ctr" defTabSz="914224" rtl="0" eaLnBrk="1" fontAlgn="base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84" name="Freeform 52">
                        <a:extLst>
                          <a:ext uri="{FF2B5EF4-FFF2-40B4-BE49-F238E27FC236}">
                            <a16:creationId xmlns:a16="http://schemas.microsoft.com/office/drawing/2014/main" id="{0DA6AFE0-FE18-4E28-860F-7E32DFEFF31C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5946776" y="1174751"/>
                        <a:ext cx="261938" cy="182563"/>
                      </a:xfrm>
                      <a:custGeom>
                        <a:avLst/>
                        <a:gdLst>
                          <a:gd name="T0" fmla="*/ 149 w 156"/>
                          <a:gd name="T1" fmla="*/ 0 h 109"/>
                          <a:gd name="T2" fmla="*/ 6 w 156"/>
                          <a:gd name="T3" fmla="*/ 0 h 109"/>
                          <a:gd name="T4" fmla="*/ 0 w 156"/>
                          <a:gd name="T5" fmla="*/ 6 h 109"/>
                          <a:gd name="T6" fmla="*/ 0 w 156"/>
                          <a:gd name="T7" fmla="*/ 109 h 109"/>
                          <a:gd name="T8" fmla="*/ 0 w 156"/>
                          <a:gd name="T9" fmla="*/ 108 h 109"/>
                          <a:gd name="T10" fmla="*/ 0 w 156"/>
                          <a:gd name="T11" fmla="*/ 109 h 109"/>
                          <a:gd name="T12" fmla="*/ 156 w 156"/>
                          <a:gd name="T13" fmla="*/ 109 h 109"/>
                          <a:gd name="T14" fmla="*/ 156 w 156"/>
                          <a:gd name="T15" fmla="*/ 6 h 109"/>
                          <a:gd name="T16" fmla="*/ 149 w 156"/>
                          <a:gd name="T17" fmla="*/ 0 h 109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</a:cxnLst>
                        <a:rect l="0" t="0" r="r" b="b"/>
                        <a:pathLst>
                          <a:path w="156" h="109">
                            <a:moveTo>
                              <a:pt x="149" y="0"/>
                            </a:moveTo>
                            <a:cubicBezTo>
                              <a:pt x="6" y="0"/>
                              <a:pt x="6" y="0"/>
                              <a:pt x="6" y="0"/>
                            </a:cubicBezTo>
                            <a:cubicBezTo>
                              <a:pt x="3" y="0"/>
                              <a:pt x="0" y="3"/>
                              <a:pt x="0" y="6"/>
                            </a:cubicBezTo>
                            <a:cubicBezTo>
                              <a:pt x="0" y="109"/>
                              <a:pt x="0" y="109"/>
                              <a:pt x="0" y="109"/>
                            </a:cubicBezTo>
                            <a:cubicBezTo>
                              <a:pt x="0" y="108"/>
                              <a:pt x="0" y="108"/>
                              <a:pt x="0" y="108"/>
                            </a:cubicBezTo>
                            <a:cubicBezTo>
                              <a:pt x="0" y="109"/>
                              <a:pt x="0" y="109"/>
                              <a:pt x="0" y="109"/>
                            </a:cubicBezTo>
                            <a:cubicBezTo>
                              <a:pt x="156" y="109"/>
                              <a:pt x="156" y="109"/>
                              <a:pt x="156" y="109"/>
                            </a:cubicBezTo>
                            <a:cubicBezTo>
                              <a:pt x="156" y="6"/>
                              <a:pt x="156" y="6"/>
                              <a:pt x="156" y="6"/>
                            </a:cubicBezTo>
                            <a:cubicBezTo>
                              <a:pt x="156" y="3"/>
                              <a:pt x="153" y="0"/>
                              <a:pt x="14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vert="horz" wrap="square" lIns="91427" tIns="45713" rIns="91427" bIns="45713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ctr" defTabSz="914224" rtl="0" eaLnBrk="1" fontAlgn="base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85" name="Freeform 174">
                        <a:extLst>
                          <a:ext uri="{FF2B5EF4-FFF2-40B4-BE49-F238E27FC236}">
                            <a16:creationId xmlns:a16="http://schemas.microsoft.com/office/drawing/2014/main" id="{F2A80CAD-0C18-4483-9FEB-F1091ED540E3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5946776" y="1174751"/>
                        <a:ext cx="222250" cy="182563"/>
                      </a:xfrm>
                      <a:custGeom>
                        <a:avLst/>
                        <a:gdLst>
                          <a:gd name="T0" fmla="*/ 0 w 132"/>
                          <a:gd name="T1" fmla="*/ 109 h 109"/>
                          <a:gd name="T2" fmla="*/ 23 w 132"/>
                          <a:gd name="T3" fmla="*/ 109 h 109"/>
                          <a:gd name="T4" fmla="*/ 132 w 132"/>
                          <a:gd name="T5" fmla="*/ 0 h 109"/>
                          <a:gd name="T6" fmla="*/ 6 w 132"/>
                          <a:gd name="T7" fmla="*/ 0 h 109"/>
                          <a:gd name="T8" fmla="*/ 0 w 132"/>
                          <a:gd name="T9" fmla="*/ 6 h 109"/>
                          <a:gd name="T10" fmla="*/ 0 w 132"/>
                          <a:gd name="T11" fmla="*/ 109 h 109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</a:cxnLst>
                        <a:rect l="0" t="0" r="r" b="b"/>
                        <a:pathLst>
                          <a:path w="132" h="109">
                            <a:moveTo>
                              <a:pt x="0" y="109"/>
                            </a:moveTo>
                            <a:cubicBezTo>
                              <a:pt x="23" y="109"/>
                              <a:pt x="23" y="109"/>
                              <a:pt x="23" y="109"/>
                            </a:cubicBezTo>
                            <a:cubicBezTo>
                              <a:pt x="132" y="0"/>
                              <a:pt x="132" y="0"/>
                              <a:pt x="132" y="0"/>
                            </a:cubicBezTo>
                            <a:cubicBezTo>
                              <a:pt x="6" y="0"/>
                              <a:pt x="6" y="0"/>
                              <a:pt x="6" y="0"/>
                            </a:cubicBezTo>
                            <a:cubicBezTo>
                              <a:pt x="2" y="0"/>
                              <a:pt x="0" y="3"/>
                              <a:pt x="0" y="6"/>
                            </a:cubicBezTo>
                            <a:lnTo>
                              <a:pt x="0" y="109"/>
                            </a:lnTo>
                            <a:close/>
                          </a:path>
                        </a:pathLst>
                      </a:cu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txBody>
                      <a:bodyPr vert="horz" wrap="square" lIns="91427" tIns="45713" rIns="91427" bIns="45713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ctr" defTabSz="914224" rtl="0" eaLnBrk="1" fontAlgn="base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endParaRPr>
                      </a:p>
                    </p:txBody>
                  </p:sp>
                </p:grpSp>
                <p:grpSp>
                  <p:nvGrpSpPr>
                    <p:cNvPr id="177" name="Group 176">
                      <a:extLst>
                        <a:ext uri="{FF2B5EF4-FFF2-40B4-BE49-F238E27FC236}">
                          <a16:creationId xmlns:a16="http://schemas.microsoft.com/office/drawing/2014/main" id="{B3501002-4ED3-41EC-8C6A-57DA7E5058A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-225682" y="7155176"/>
                      <a:ext cx="380832" cy="281313"/>
                      <a:chOff x="5056185" y="1363664"/>
                      <a:chExt cx="315917" cy="233363"/>
                    </a:xfrm>
                  </p:grpSpPr>
                  <p:sp>
                    <p:nvSpPr>
                      <p:cNvPr id="178" name="Freeform 44">
                        <a:extLst>
                          <a:ext uri="{FF2B5EF4-FFF2-40B4-BE49-F238E27FC236}">
                            <a16:creationId xmlns:a16="http://schemas.microsoft.com/office/drawing/2014/main" id="{9A44046B-D1AF-4F15-B527-4A1C63165CE3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5056189" y="1379539"/>
                        <a:ext cx="315913" cy="217488"/>
                      </a:xfrm>
                      <a:custGeom>
                        <a:avLst/>
                        <a:gdLst>
                          <a:gd name="T0" fmla="*/ 188 w 188"/>
                          <a:gd name="T1" fmla="*/ 119 h 129"/>
                          <a:gd name="T2" fmla="*/ 179 w 188"/>
                          <a:gd name="T3" fmla="*/ 129 h 129"/>
                          <a:gd name="T4" fmla="*/ 9 w 188"/>
                          <a:gd name="T5" fmla="*/ 129 h 129"/>
                          <a:gd name="T6" fmla="*/ 0 w 188"/>
                          <a:gd name="T7" fmla="*/ 119 h 129"/>
                          <a:gd name="T8" fmla="*/ 0 w 188"/>
                          <a:gd name="T9" fmla="*/ 82 h 129"/>
                          <a:gd name="T10" fmla="*/ 9 w 188"/>
                          <a:gd name="T11" fmla="*/ 72 h 129"/>
                          <a:gd name="T12" fmla="*/ 179 w 188"/>
                          <a:gd name="T13" fmla="*/ 72 h 129"/>
                          <a:gd name="T14" fmla="*/ 188 w 188"/>
                          <a:gd name="T15" fmla="*/ 82 h 129"/>
                          <a:gd name="T16" fmla="*/ 188 w 188"/>
                          <a:gd name="T17" fmla="*/ 119 h 129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</a:cxnLst>
                        <a:rect l="0" t="0" r="r" b="b"/>
                        <a:pathLst>
                          <a:path w="188" h="129">
                            <a:moveTo>
                              <a:pt x="188" y="119"/>
                            </a:moveTo>
                            <a:cubicBezTo>
                              <a:pt x="188" y="125"/>
                              <a:pt x="184" y="129"/>
                              <a:pt x="179" y="129"/>
                            </a:cubicBezTo>
                            <a:cubicBezTo>
                              <a:pt x="9" y="129"/>
                              <a:pt x="9" y="129"/>
                              <a:pt x="9" y="129"/>
                            </a:cubicBezTo>
                            <a:cubicBezTo>
                              <a:pt x="4" y="129"/>
                              <a:pt x="0" y="125"/>
                              <a:pt x="0" y="119"/>
                            </a:cubicBezTo>
                            <a:cubicBezTo>
                              <a:pt x="0" y="0"/>
                              <a:pt x="0" y="82"/>
                              <a:pt x="0" y="82"/>
                            </a:cubicBezTo>
                            <a:cubicBezTo>
                              <a:pt x="0" y="76"/>
                              <a:pt x="4" y="72"/>
                              <a:pt x="9" y="72"/>
                            </a:cubicBezTo>
                            <a:cubicBezTo>
                              <a:pt x="179" y="72"/>
                              <a:pt x="179" y="72"/>
                              <a:pt x="179" y="72"/>
                            </a:cubicBezTo>
                            <a:cubicBezTo>
                              <a:pt x="184" y="72"/>
                              <a:pt x="188" y="76"/>
                              <a:pt x="188" y="82"/>
                            </a:cubicBezTo>
                            <a:lnTo>
                              <a:pt x="188" y="119"/>
                            </a:lnTo>
                            <a:close/>
                          </a:path>
                        </a:pathLst>
                      </a:cu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txBody>
                      <a:bodyPr vert="horz" wrap="square" lIns="91427" tIns="45713" rIns="91427" bIns="45713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ctr" defTabSz="914224" rtl="0" eaLnBrk="1" fontAlgn="base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79" name="Freeform 45">
                        <a:extLst>
                          <a:ext uri="{FF2B5EF4-FFF2-40B4-BE49-F238E27FC236}">
                            <a16:creationId xmlns:a16="http://schemas.microsoft.com/office/drawing/2014/main" id="{D131046A-707C-48F3-9478-6F714FCCD996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5060951" y="1365251"/>
                        <a:ext cx="215900" cy="157163"/>
                      </a:xfrm>
                      <a:custGeom>
                        <a:avLst/>
                        <a:gdLst>
                          <a:gd name="T0" fmla="*/ 129 w 129"/>
                          <a:gd name="T1" fmla="*/ 0 h 94"/>
                          <a:gd name="T2" fmla="*/ 19 w 129"/>
                          <a:gd name="T3" fmla="*/ 0 h 94"/>
                          <a:gd name="T4" fmla="*/ 0 w 129"/>
                          <a:gd name="T5" fmla="*/ 19 h 94"/>
                          <a:gd name="T6" fmla="*/ 0 w 129"/>
                          <a:gd name="T7" fmla="*/ 94 h 94"/>
                          <a:gd name="T8" fmla="*/ 129 w 129"/>
                          <a:gd name="T9" fmla="*/ 94 h 94"/>
                          <a:gd name="T10" fmla="*/ 129 w 129"/>
                          <a:gd name="T11" fmla="*/ 0 h 94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</a:cxnLst>
                        <a:rect l="0" t="0" r="r" b="b"/>
                        <a:pathLst>
                          <a:path w="129" h="94">
                            <a:moveTo>
                              <a:pt x="129" y="0"/>
                            </a:moveTo>
                            <a:cubicBezTo>
                              <a:pt x="19" y="0"/>
                              <a:pt x="19" y="0"/>
                              <a:pt x="19" y="0"/>
                            </a:cubicBezTo>
                            <a:cubicBezTo>
                              <a:pt x="9" y="0"/>
                              <a:pt x="0" y="9"/>
                              <a:pt x="0" y="19"/>
                            </a:cubicBezTo>
                            <a:cubicBezTo>
                              <a:pt x="0" y="94"/>
                              <a:pt x="0" y="94"/>
                              <a:pt x="0" y="94"/>
                            </a:cubicBezTo>
                            <a:cubicBezTo>
                              <a:pt x="129" y="94"/>
                              <a:pt x="129" y="94"/>
                              <a:pt x="129" y="94"/>
                            </a:cubicBezTo>
                            <a:lnTo>
                              <a:pt x="129" y="0"/>
                            </a:lnTo>
                            <a:close/>
                          </a:path>
                        </a:pathLst>
                      </a:custGeom>
                      <a:solidFill>
                        <a:srgbClr val="FFFFFF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vert="horz" wrap="square" lIns="91427" tIns="45713" rIns="91427" bIns="45713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ctr" defTabSz="914224" rtl="0" eaLnBrk="1" fontAlgn="base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80" name="Freeform 46">
                        <a:extLst>
                          <a:ext uri="{FF2B5EF4-FFF2-40B4-BE49-F238E27FC236}">
                            <a16:creationId xmlns:a16="http://schemas.microsoft.com/office/drawing/2014/main" id="{1FF8E53C-C4D0-449C-BED4-8C3E778DCDAB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5056185" y="1363664"/>
                        <a:ext cx="315913" cy="158749"/>
                      </a:xfrm>
                      <a:custGeom>
                        <a:avLst/>
                        <a:gdLst>
                          <a:gd name="T0" fmla="*/ 179 w 188"/>
                          <a:gd name="T1" fmla="*/ 0 h 95"/>
                          <a:gd name="T2" fmla="*/ 10 w 188"/>
                          <a:gd name="T3" fmla="*/ 0 h 95"/>
                          <a:gd name="T4" fmla="*/ 0 w 188"/>
                          <a:gd name="T5" fmla="*/ 10 h 95"/>
                          <a:gd name="T6" fmla="*/ 0 w 188"/>
                          <a:gd name="T7" fmla="*/ 95 h 95"/>
                          <a:gd name="T8" fmla="*/ 188 w 188"/>
                          <a:gd name="T9" fmla="*/ 95 h 95"/>
                          <a:gd name="T10" fmla="*/ 188 w 188"/>
                          <a:gd name="T11" fmla="*/ 10 h 95"/>
                          <a:gd name="T12" fmla="*/ 179 w 188"/>
                          <a:gd name="T13" fmla="*/ 0 h 95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</a:cxnLst>
                        <a:rect l="0" t="0" r="r" b="b"/>
                        <a:pathLst>
                          <a:path w="188" h="95">
                            <a:moveTo>
                              <a:pt x="179" y="0"/>
                            </a:moveTo>
                            <a:cubicBezTo>
                              <a:pt x="10" y="0"/>
                              <a:pt x="10" y="0"/>
                              <a:pt x="10" y="0"/>
                            </a:cubicBezTo>
                            <a:cubicBezTo>
                              <a:pt x="4" y="0"/>
                              <a:pt x="0" y="5"/>
                              <a:pt x="0" y="10"/>
                            </a:cubicBezTo>
                            <a:cubicBezTo>
                              <a:pt x="0" y="95"/>
                              <a:pt x="0" y="95"/>
                              <a:pt x="0" y="95"/>
                            </a:cubicBezTo>
                            <a:cubicBezTo>
                              <a:pt x="188" y="95"/>
                              <a:pt x="188" y="95"/>
                              <a:pt x="188" y="95"/>
                            </a:cubicBezTo>
                            <a:cubicBezTo>
                              <a:pt x="188" y="10"/>
                              <a:pt x="188" y="10"/>
                              <a:pt x="188" y="10"/>
                            </a:cubicBezTo>
                            <a:cubicBezTo>
                              <a:pt x="188" y="5"/>
                              <a:pt x="184" y="0"/>
                              <a:pt x="179" y="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2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vert="horz" wrap="square" lIns="91427" tIns="45713" rIns="91427" bIns="45713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ctr" defTabSz="914224" rtl="0" eaLnBrk="1" fontAlgn="base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81" name="Rectangle 180">
                        <a:extLst>
                          <a:ext uri="{FF2B5EF4-FFF2-40B4-BE49-F238E27FC236}">
                            <a16:creationId xmlns:a16="http://schemas.microsoft.com/office/drawing/2014/main" id="{90B97B13-4F07-41D9-9D0E-2B1585542CAE}"/>
                          </a:ext>
                        </a:extLst>
                      </p:cNvPr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5194301" y="1544639"/>
                        <a:ext cx="42863" cy="20638"/>
                      </a:xfrm>
                      <a:prstGeom prst="rect">
                        <a:avLst/>
                      </a:prstGeom>
                      <a:solidFill>
                        <a:srgbClr val="4FE4FF"/>
                      </a:solidFill>
                      <a:ln>
                        <a:noFill/>
                      </a:ln>
                    </p:spPr>
                    <p:txBody>
                      <a:bodyPr vert="horz" wrap="square" lIns="91427" tIns="45713" rIns="91427" bIns="45713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ctr" defTabSz="914224" rtl="0" eaLnBrk="1" fontAlgn="base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endParaRPr>
                      </a:p>
                    </p:txBody>
                  </p:sp>
                  <p:sp>
                    <p:nvSpPr>
                      <p:cNvPr id="182" name="Freeform 172">
                        <a:extLst>
                          <a:ext uri="{FF2B5EF4-FFF2-40B4-BE49-F238E27FC236}">
                            <a16:creationId xmlns:a16="http://schemas.microsoft.com/office/drawing/2014/main" id="{BACC39C6-3CB7-489D-B1B1-98138568E958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5056189" y="1363664"/>
                        <a:ext cx="196850" cy="158750"/>
                      </a:xfrm>
                      <a:custGeom>
                        <a:avLst/>
                        <a:gdLst>
                          <a:gd name="T0" fmla="*/ 22 w 117"/>
                          <a:gd name="T1" fmla="*/ 95 h 95"/>
                          <a:gd name="T2" fmla="*/ 117 w 117"/>
                          <a:gd name="T3" fmla="*/ 0 h 95"/>
                          <a:gd name="T4" fmla="*/ 9 w 117"/>
                          <a:gd name="T5" fmla="*/ 0 h 95"/>
                          <a:gd name="T6" fmla="*/ 0 w 117"/>
                          <a:gd name="T7" fmla="*/ 10 h 95"/>
                          <a:gd name="T8" fmla="*/ 0 w 117"/>
                          <a:gd name="T9" fmla="*/ 95 h 95"/>
                          <a:gd name="T10" fmla="*/ 22 w 117"/>
                          <a:gd name="T11" fmla="*/ 95 h 95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</a:cxnLst>
                        <a:rect l="0" t="0" r="r" b="b"/>
                        <a:pathLst>
                          <a:path w="117" h="95">
                            <a:moveTo>
                              <a:pt x="22" y="95"/>
                            </a:moveTo>
                            <a:cubicBezTo>
                              <a:pt x="117" y="0"/>
                              <a:pt x="117" y="0"/>
                              <a:pt x="117" y="0"/>
                            </a:cubicBezTo>
                            <a:cubicBezTo>
                              <a:pt x="9" y="0"/>
                              <a:pt x="9" y="0"/>
                              <a:pt x="9" y="0"/>
                            </a:cubicBezTo>
                            <a:cubicBezTo>
                              <a:pt x="4" y="0"/>
                              <a:pt x="0" y="5"/>
                              <a:pt x="0" y="10"/>
                            </a:cubicBezTo>
                            <a:cubicBezTo>
                              <a:pt x="0" y="95"/>
                              <a:pt x="0" y="95"/>
                              <a:pt x="0" y="95"/>
                            </a:cubicBezTo>
                            <a:lnTo>
                              <a:pt x="22" y="95"/>
                            </a:lnTo>
                            <a:close/>
                          </a:path>
                        </a:pathLst>
                      </a:cu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txBody>
                      <a:bodyPr vert="horz" wrap="square" lIns="91427" tIns="45713" rIns="91427" bIns="45713" numCol="1" anchor="t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marL="0" marR="0" lvl="0" indent="0" algn="ctr" defTabSz="914224" rtl="0" eaLnBrk="1" fontAlgn="base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sz="17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endParaRPr>
                      </a:p>
                    </p:txBody>
                  </p:sp>
                </p:grpSp>
              </p:grpSp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323C685C-D8C1-41A8-B61C-8973C3B57BF5}"/>
                      </a:ext>
                    </a:extLst>
                  </p:cNvPr>
                  <p:cNvGrpSpPr/>
                  <p:nvPr/>
                </p:nvGrpSpPr>
                <p:grpSpPr>
                  <a:xfrm>
                    <a:off x="6875158" y="3003045"/>
                    <a:ext cx="227306" cy="227306"/>
                    <a:chOff x="7632926" y="5102513"/>
                    <a:chExt cx="369887" cy="369887"/>
                  </a:xfrm>
                </p:grpSpPr>
                <p:sp>
                  <p:nvSpPr>
                    <p:cNvPr id="174" name="Oval 5">
                      <a:extLst>
                        <a:ext uri="{FF2B5EF4-FFF2-40B4-BE49-F238E27FC236}">
                          <a16:creationId xmlns:a16="http://schemas.microsoft.com/office/drawing/2014/main" id="{B61E0D11-192E-4590-B1C1-FFE71B2D815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7632926" y="5102513"/>
                      <a:ext cx="369887" cy="369887"/>
                    </a:xfrm>
                    <a:prstGeom prst="ellipse">
                      <a:avLst/>
                    </a:prstGeom>
                    <a:solidFill>
                      <a:srgbClr val="50E6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27" tIns="45713" rIns="91427" bIns="45713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ctr" defTabSz="914224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7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75" name="Freeform 7">
                      <a:extLst>
                        <a:ext uri="{FF2B5EF4-FFF2-40B4-BE49-F238E27FC236}">
                          <a16:creationId xmlns:a16="http://schemas.microsoft.com/office/drawing/2014/main" id="{E87C689A-22A7-43D5-8044-5402E08F960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7707532" y="5197765"/>
                      <a:ext cx="220662" cy="173038"/>
                    </a:xfrm>
                    <a:custGeom>
                      <a:avLst/>
                      <a:gdLst>
                        <a:gd name="T0" fmla="*/ 124 w 139"/>
                        <a:gd name="T1" fmla="*/ 0 h 109"/>
                        <a:gd name="T2" fmla="*/ 46 w 139"/>
                        <a:gd name="T3" fmla="*/ 76 h 109"/>
                        <a:gd name="T4" fmla="*/ 15 w 139"/>
                        <a:gd name="T5" fmla="*/ 45 h 109"/>
                        <a:gd name="T6" fmla="*/ 0 w 139"/>
                        <a:gd name="T7" fmla="*/ 60 h 109"/>
                        <a:gd name="T8" fmla="*/ 46 w 139"/>
                        <a:gd name="T9" fmla="*/ 109 h 109"/>
                        <a:gd name="T10" fmla="*/ 139 w 139"/>
                        <a:gd name="T11" fmla="*/ 16 h 109"/>
                        <a:gd name="T12" fmla="*/ 124 w 139"/>
                        <a:gd name="T13" fmla="*/ 0 h 10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139" h="109">
                          <a:moveTo>
                            <a:pt x="124" y="0"/>
                          </a:moveTo>
                          <a:lnTo>
                            <a:pt x="46" y="76"/>
                          </a:lnTo>
                          <a:lnTo>
                            <a:pt x="15" y="45"/>
                          </a:lnTo>
                          <a:lnTo>
                            <a:pt x="0" y="60"/>
                          </a:lnTo>
                          <a:lnTo>
                            <a:pt x="46" y="109"/>
                          </a:lnTo>
                          <a:lnTo>
                            <a:pt x="139" y="16"/>
                          </a:lnTo>
                          <a:lnTo>
                            <a:pt x="124" y="0"/>
                          </a:lnTo>
                          <a:close/>
                        </a:path>
                      </a:pathLst>
                    </a:custGeom>
                    <a:solidFill>
                      <a:srgbClr val="0075DA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27" tIns="45713" rIns="91427" bIns="45713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ctr" defTabSz="914224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7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Segoe UI"/>
                        <a:ea typeface="+mn-ea"/>
                        <a:cs typeface="+mn-cs"/>
                      </a:endParaRPr>
                    </a:p>
                  </p:txBody>
                </p:sp>
              </p:grpSp>
            </p:grpSp>
            <p:pic>
              <p:nvPicPr>
                <p:cNvPr id="156" name="Picture 155">
                  <a:extLst>
                    <a:ext uri="{FF2B5EF4-FFF2-40B4-BE49-F238E27FC236}">
                      <a16:creationId xmlns:a16="http://schemas.microsoft.com/office/drawing/2014/main" id="{2727A967-A1BB-4867-B92B-008E00A60B1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duotone>
                    <a:schemeClr val="accent1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815751" y="4396393"/>
                  <a:ext cx="226359" cy="240821"/>
                </a:xfrm>
                <a:prstGeom prst="rect">
                  <a:avLst/>
                </a:prstGeom>
              </p:spPr>
            </p:pic>
            <p:pic>
              <p:nvPicPr>
                <p:cNvPr id="157" name="Picture 156">
                  <a:extLst>
                    <a:ext uri="{FF2B5EF4-FFF2-40B4-BE49-F238E27FC236}">
                      <a16:creationId xmlns:a16="http://schemas.microsoft.com/office/drawing/2014/main" id="{E13B45D5-ECD3-48E2-83F1-620F1601772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1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10120982" y="4385522"/>
                  <a:ext cx="262978" cy="262563"/>
                </a:xfrm>
                <a:prstGeom prst="rect">
                  <a:avLst/>
                </a:prstGeom>
              </p:spPr>
            </p:pic>
            <p:grpSp>
              <p:nvGrpSpPr>
                <p:cNvPr id="158" name="Graphic 62">
                  <a:extLst>
                    <a:ext uri="{FF2B5EF4-FFF2-40B4-BE49-F238E27FC236}">
                      <a16:creationId xmlns:a16="http://schemas.microsoft.com/office/drawing/2014/main" id="{AF6A9014-674E-4E8D-B154-70898365B994}"/>
                    </a:ext>
                  </a:extLst>
                </p:cNvPr>
                <p:cNvGrpSpPr/>
                <p:nvPr/>
              </p:nvGrpSpPr>
              <p:grpSpPr>
                <a:xfrm>
                  <a:off x="8787115" y="3717793"/>
                  <a:ext cx="283633" cy="283633"/>
                  <a:chOff x="8787115" y="3717793"/>
                  <a:chExt cx="283633" cy="283633"/>
                </a:xfrm>
              </p:grpSpPr>
              <p:sp>
                <p:nvSpPr>
                  <p:cNvPr id="170" name="Freeform: Shape 169">
                    <a:extLst>
                      <a:ext uri="{FF2B5EF4-FFF2-40B4-BE49-F238E27FC236}">
                        <a16:creationId xmlns:a16="http://schemas.microsoft.com/office/drawing/2014/main" id="{14303D8B-A55B-4B93-9B96-CCCDDE38017C}"/>
                      </a:ext>
                    </a:extLst>
                  </p:cNvPr>
                  <p:cNvSpPr/>
                  <p:nvPr/>
                </p:nvSpPr>
                <p:spPr>
                  <a:xfrm>
                    <a:off x="8787115" y="3717793"/>
                    <a:ext cx="282935" cy="282935"/>
                  </a:xfrm>
                  <a:custGeom>
                    <a:avLst/>
                    <a:gdLst>
                      <a:gd name="connsiteX0" fmla="*/ 282935 w 282935"/>
                      <a:gd name="connsiteY0" fmla="*/ 156346 h 282935"/>
                      <a:gd name="connsiteX1" fmla="*/ 282935 w 282935"/>
                      <a:gd name="connsiteY1" fmla="*/ 126540 h 282935"/>
                      <a:gd name="connsiteX2" fmla="*/ 252184 w 282935"/>
                      <a:gd name="connsiteY2" fmla="*/ 126540 h 282935"/>
                      <a:gd name="connsiteX3" fmla="*/ 230289 w 282935"/>
                      <a:gd name="connsiteY3" fmla="*/ 73695 h 282935"/>
                      <a:gd name="connsiteX4" fmla="*/ 252035 w 282935"/>
                      <a:gd name="connsiteY4" fmla="*/ 51949 h 282935"/>
                      <a:gd name="connsiteX5" fmla="*/ 230986 w 282935"/>
                      <a:gd name="connsiteY5" fmla="*/ 30901 h 282935"/>
                      <a:gd name="connsiteX6" fmla="*/ 209241 w 282935"/>
                      <a:gd name="connsiteY6" fmla="*/ 52646 h 282935"/>
                      <a:gd name="connsiteX7" fmla="*/ 156396 w 282935"/>
                      <a:gd name="connsiteY7" fmla="*/ 30752 h 282935"/>
                      <a:gd name="connsiteX8" fmla="*/ 156396 w 282935"/>
                      <a:gd name="connsiteY8" fmla="*/ 0 h 282935"/>
                      <a:gd name="connsiteX9" fmla="*/ 126590 w 282935"/>
                      <a:gd name="connsiteY9" fmla="*/ 0 h 282935"/>
                      <a:gd name="connsiteX10" fmla="*/ 126590 w 282935"/>
                      <a:gd name="connsiteY10" fmla="*/ 30752 h 282935"/>
                      <a:gd name="connsiteX11" fmla="*/ 73744 w 282935"/>
                      <a:gd name="connsiteY11" fmla="*/ 52646 h 282935"/>
                      <a:gd name="connsiteX12" fmla="*/ 51999 w 282935"/>
                      <a:gd name="connsiteY12" fmla="*/ 30901 h 282935"/>
                      <a:gd name="connsiteX13" fmla="*/ 30951 w 282935"/>
                      <a:gd name="connsiteY13" fmla="*/ 51949 h 282935"/>
                      <a:gd name="connsiteX14" fmla="*/ 52696 w 282935"/>
                      <a:gd name="connsiteY14" fmla="*/ 73695 h 282935"/>
                      <a:gd name="connsiteX15" fmla="*/ 30801 w 282935"/>
                      <a:gd name="connsiteY15" fmla="*/ 126540 h 282935"/>
                      <a:gd name="connsiteX16" fmla="*/ 0 w 282935"/>
                      <a:gd name="connsiteY16" fmla="*/ 126540 h 282935"/>
                      <a:gd name="connsiteX17" fmla="*/ 0 w 282935"/>
                      <a:gd name="connsiteY17" fmla="*/ 156346 h 282935"/>
                      <a:gd name="connsiteX18" fmla="*/ 30752 w 282935"/>
                      <a:gd name="connsiteY18" fmla="*/ 156346 h 282935"/>
                      <a:gd name="connsiteX19" fmla="*/ 62499 w 282935"/>
                      <a:gd name="connsiteY19" fmla="*/ 220437 h 282935"/>
                      <a:gd name="connsiteX20" fmla="*/ 126590 w 282935"/>
                      <a:gd name="connsiteY20" fmla="*/ 252184 h 282935"/>
                      <a:gd name="connsiteX21" fmla="*/ 126590 w 282935"/>
                      <a:gd name="connsiteY21" fmla="*/ 282935 h 282935"/>
                      <a:gd name="connsiteX22" fmla="*/ 156396 w 282935"/>
                      <a:gd name="connsiteY22" fmla="*/ 282935 h 282935"/>
                      <a:gd name="connsiteX23" fmla="*/ 156396 w 282935"/>
                      <a:gd name="connsiteY23" fmla="*/ 252184 h 282935"/>
                      <a:gd name="connsiteX24" fmla="*/ 209241 w 282935"/>
                      <a:gd name="connsiteY24" fmla="*/ 230289 h 282935"/>
                      <a:gd name="connsiteX25" fmla="*/ 230986 w 282935"/>
                      <a:gd name="connsiteY25" fmla="*/ 252035 h 282935"/>
                      <a:gd name="connsiteX26" fmla="*/ 252035 w 282935"/>
                      <a:gd name="connsiteY26" fmla="*/ 230986 h 282935"/>
                      <a:gd name="connsiteX27" fmla="*/ 230289 w 282935"/>
                      <a:gd name="connsiteY27" fmla="*/ 209241 h 282935"/>
                      <a:gd name="connsiteX28" fmla="*/ 252184 w 282935"/>
                      <a:gd name="connsiteY28" fmla="*/ 156396 h 282935"/>
                      <a:gd name="connsiteX29" fmla="*/ 282935 w 282935"/>
                      <a:gd name="connsiteY29" fmla="*/ 156396 h 282935"/>
                      <a:gd name="connsiteX30" fmla="*/ 282935 w 282935"/>
                      <a:gd name="connsiteY30" fmla="*/ 156346 h 282935"/>
                      <a:gd name="connsiteX31" fmla="*/ 59563 w 282935"/>
                      <a:gd name="connsiteY31" fmla="*/ 141468 h 282935"/>
                      <a:gd name="connsiteX32" fmla="*/ 78173 w 282935"/>
                      <a:gd name="connsiteY32" fmla="*/ 89518 h 282935"/>
                      <a:gd name="connsiteX33" fmla="*/ 125495 w 282935"/>
                      <a:gd name="connsiteY33" fmla="*/ 61155 h 282935"/>
                      <a:gd name="connsiteX34" fmla="*/ 180082 w 282935"/>
                      <a:gd name="connsiteY34" fmla="*/ 69266 h 282935"/>
                      <a:gd name="connsiteX35" fmla="*/ 217153 w 282935"/>
                      <a:gd name="connsiteY35" fmla="*/ 110169 h 282935"/>
                      <a:gd name="connsiteX36" fmla="*/ 219840 w 282935"/>
                      <a:gd name="connsiteY36" fmla="*/ 165303 h 282935"/>
                      <a:gd name="connsiteX37" fmla="*/ 186948 w 282935"/>
                      <a:gd name="connsiteY37" fmla="*/ 209639 h 282935"/>
                      <a:gd name="connsiteX38" fmla="*/ 133406 w 282935"/>
                      <a:gd name="connsiteY38" fmla="*/ 223024 h 282935"/>
                      <a:gd name="connsiteX39" fmla="*/ 83497 w 282935"/>
                      <a:gd name="connsiteY39" fmla="*/ 199438 h 282935"/>
                      <a:gd name="connsiteX40" fmla="*/ 65683 w 282935"/>
                      <a:gd name="connsiteY40" fmla="*/ 172866 h 282935"/>
                      <a:gd name="connsiteX41" fmla="*/ 59563 w 282935"/>
                      <a:gd name="connsiteY41" fmla="*/ 141468 h 2829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</a:cxnLst>
                    <a:rect l="l" t="t" r="r" b="b"/>
                    <a:pathLst>
                      <a:path w="282935" h="282935">
                        <a:moveTo>
                          <a:pt x="282935" y="156346"/>
                        </a:moveTo>
                        <a:lnTo>
                          <a:pt x="282935" y="126540"/>
                        </a:lnTo>
                        <a:lnTo>
                          <a:pt x="252184" y="126540"/>
                        </a:lnTo>
                        <a:cubicBezTo>
                          <a:pt x="249646" y="107332"/>
                          <a:pt x="242083" y="89120"/>
                          <a:pt x="230289" y="73695"/>
                        </a:cubicBezTo>
                        <a:lnTo>
                          <a:pt x="252035" y="51949"/>
                        </a:lnTo>
                        <a:lnTo>
                          <a:pt x="230986" y="30901"/>
                        </a:lnTo>
                        <a:lnTo>
                          <a:pt x="209241" y="52646"/>
                        </a:lnTo>
                        <a:cubicBezTo>
                          <a:pt x="193815" y="40853"/>
                          <a:pt x="175603" y="33289"/>
                          <a:pt x="156396" y="30752"/>
                        </a:cubicBezTo>
                        <a:lnTo>
                          <a:pt x="156396" y="0"/>
                        </a:lnTo>
                        <a:lnTo>
                          <a:pt x="126590" y="0"/>
                        </a:lnTo>
                        <a:lnTo>
                          <a:pt x="126590" y="30752"/>
                        </a:lnTo>
                        <a:cubicBezTo>
                          <a:pt x="107382" y="33289"/>
                          <a:pt x="89170" y="40853"/>
                          <a:pt x="73744" y="52646"/>
                        </a:cubicBezTo>
                        <a:lnTo>
                          <a:pt x="51999" y="30901"/>
                        </a:lnTo>
                        <a:lnTo>
                          <a:pt x="30951" y="51949"/>
                        </a:lnTo>
                        <a:lnTo>
                          <a:pt x="52696" y="73695"/>
                        </a:lnTo>
                        <a:cubicBezTo>
                          <a:pt x="40903" y="89120"/>
                          <a:pt x="33339" y="107332"/>
                          <a:pt x="30801" y="126540"/>
                        </a:cubicBezTo>
                        <a:lnTo>
                          <a:pt x="0" y="126540"/>
                        </a:lnTo>
                        <a:lnTo>
                          <a:pt x="0" y="156346"/>
                        </a:lnTo>
                        <a:lnTo>
                          <a:pt x="30752" y="156346"/>
                        </a:lnTo>
                        <a:cubicBezTo>
                          <a:pt x="34036" y="180579"/>
                          <a:pt x="45182" y="203121"/>
                          <a:pt x="62499" y="220437"/>
                        </a:cubicBezTo>
                        <a:cubicBezTo>
                          <a:pt x="79815" y="237753"/>
                          <a:pt x="102307" y="248899"/>
                          <a:pt x="126590" y="252184"/>
                        </a:cubicBezTo>
                        <a:lnTo>
                          <a:pt x="126590" y="282935"/>
                        </a:lnTo>
                        <a:lnTo>
                          <a:pt x="156396" y="282935"/>
                        </a:lnTo>
                        <a:lnTo>
                          <a:pt x="156396" y="252184"/>
                        </a:lnTo>
                        <a:cubicBezTo>
                          <a:pt x="175603" y="249646"/>
                          <a:pt x="193815" y="242083"/>
                          <a:pt x="209241" y="230289"/>
                        </a:cubicBezTo>
                        <a:lnTo>
                          <a:pt x="230986" y="252035"/>
                        </a:lnTo>
                        <a:lnTo>
                          <a:pt x="252035" y="230986"/>
                        </a:lnTo>
                        <a:lnTo>
                          <a:pt x="230289" y="209241"/>
                        </a:lnTo>
                        <a:cubicBezTo>
                          <a:pt x="242083" y="193815"/>
                          <a:pt x="249646" y="175603"/>
                          <a:pt x="252184" y="156396"/>
                        </a:cubicBezTo>
                        <a:lnTo>
                          <a:pt x="282935" y="156396"/>
                        </a:lnTo>
                        <a:lnTo>
                          <a:pt x="282935" y="156346"/>
                        </a:lnTo>
                        <a:close/>
                        <a:moveTo>
                          <a:pt x="59563" y="141468"/>
                        </a:moveTo>
                        <a:cubicBezTo>
                          <a:pt x="59563" y="122509"/>
                          <a:pt x="66131" y="104148"/>
                          <a:pt x="78173" y="89518"/>
                        </a:cubicBezTo>
                        <a:cubicBezTo>
                          <a:pt x="90215" y="74889"/>
                          <a:pt x="106934" y="64837"/>
                          <a:pt x="125495" y="61155"/>
                        </a:cubicBezTo>
                        <a:cubicBezTo>
                          <a:pt x="144055" y="57473"/>
                          <a:pt x="163362" y="60309"/>
                          <a:pt x="180082" y="69266"/>
                        </a:cubicBezTo>
                        <a:cubicBezTo>
                          <a:pt x="196801" y="78173"/>
                          <a:pt x="209888" y="92653"/>
                          <a:pt x="217153" y="110169"/>
                        </a:cubicBezTo>
                        <a:cubicBezTo>
                          <a:pt x="224418" y="127684"/>
                          <a:pt x="225363" y="147140"/>
                          <a:pt x="219840" y="165303"/>
                        </a:cubicBezTo>
                        <a:cubicBezTo>
                          <a:pt x="214316" y="183415"/>
                          <a:pt x="202722" y="199090"/>
                          <a:pt x="186948" y="209639"/>
                        </a:cubicBezTo>
                        <a:cubicBezTo>
                          <a:pt x="171175" y="220188"/>
                          <a:pt x="152266" y="224915"/>
                          <a:pt x="133406" y="223024"/>
                        </a:cubicBezTo>
                        <a:cubicBezTo>
                          <a:pt x="114548" y="221183"/>
                          <a:pt x="96932" y="212823"/>
                          <a:pt x="83497" y="199438"/>
                        </a:cubicBezTo>
                        <a:cubicBezTo>
                          <a:pt x="75884" y="191874"/>
                          <a:pt x="69813" y="182818"/>
                          <a:pt x="65683" y="172866"/>
                        </a:cubicBezTo>
                        <a:cubicBezTo>
                          <a:pt x="61653" y="162864"/>
                          <a:pt x="59513" y="152216"/>
                          <a:pt x="59563" y="141468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317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LID4096"/>
                  </a:p>
                </p:txBody>
              </p:sp>
              <p:sp>
                <p:nvSpPr>
                  <p:cNvPr id="171" name="Freeform: Shape 170">
                    <a:extLst>
                      <a:ext uri="{FF2B5EF4-FFF2-40B4-BE49-F238E27FC236}">
                        <a16:creationId xmlns:a16="http://schemas.microsoft.com/office/drawing/2014/main" id="{6D03C7BF-A388-4AE6-876C-C74CB5C9F05F}"/>
                      </a:ext>
                    </a:extLst>
                  </p:cNvPr>
                  <p:cNvSpPr/>
                  <p:nvPr/>
                </p:nvSpPr>
                <p:spPr>
                  <a:xfrm>
                    <a:off x="8795375" y="3794587"/>
                    <a:ext cx="197140" cy="197140"/>
                  </a:xfrm>
                  <a:custGeom>
                    <a:avLst/>
                    <a:gdLst>
                      <a:gd name="connsiteX0" fmla="*/ 161670 w 197140"/>
                      <a:gd name="connsiteY0" fmla="*/ 69506 h 197140"/>
                      <a:gd name="connsiteX1" fmla="*/ 127635 w 197140"/>
                      <a:gd name="connsiteY1" fmla="*/ 35470 h 197140"/>
                      <a:gd name="connsiteX2" fmla="*/ 158287 w 197140"/>
                      <a:gd name="connsiteY2" fmla="*/ 4818 h 197140"/>
                      <a:gd name="connsiteX3" fmla="*/ 122161 w 197140"/>
                      <a:gd name="connsiteY3" fmla="*/ 1136 h 197140"/>
                      <a:gd name="connsiteX4" fmla="*/ 89966 w 197140"/>
                      <a:gd name="connsiteY4" fmla="*/ 17955 h 197140"/>
                      <a:gd name="connsiteX5" fmla="*/ 72351 w 197140"/>
                      <a:gd name="connsiteY5" fmla="*/ 49702 h 197140"/>
                      <a:gd name="connsiteX6" fmla="*/ 75138 w 197140"/>
                      <a:gd name="connsiteY6" fmla="*/ 85877 h 197140"/>
                      <a:gd name="connsiteX7" fmla="*/ 7464 w 197140"/>
                      <a:gd name="connsiteY7" fmla="*/ 153551 h 197140"/>
                      <a:gd name="connsiteX8" fmla="*/ 0 w 197140"/>
                      <a:gd name="connsiteY8" fmla="*/ 171614 h 197140"/>
                      <a:gd name="connsiteX9" fmla="*/ 7464 w 197140"/>
                      <a:gd name="connsiteY9" fmla="*/ 189677 h 197140"/>
                      <a:gd name="connsiteX10" fmla="*/ 25527 w 197140"/>
                      <a:gd name="connsiteY10" fmla="*/ 197141 h 197140"/>
                      <a:gd name="connsiteX11" fmla="*/ 43590 w 197140"/>
                      <a:gd name="connsiteY11" fmla="*/ 189677 h 197140"/>
                      <a:gd name="connsiteX12" fmla="*/ 111263 w 197140"/>
                      <a:gd name="connsiteY12" fmla="*/ 122003 h 197140"/>
                      <a:gd name="connsiteX13" fmla="*/ 147439 w 197140"/>
                      <a:gd name="connsiteY13" fmla="*/ 124790 h 197140"/>
                      <a:gd name="connsiteX14" fmla="*/ 179186 w 197140"/>
                      <a:gd name="connsiteY14" fmla="*/ 107175 h 197140"/>
                      <a:gd name="connsiteX15" fmla="*/ 196005 w 197140"/>
                      <a:gd name="connsiteY15" fmla="*/ 75030 h 197140"/>
                      <a:gd name="connsiteX16" fmla="*/ 192322 w 197140"/>
                      <a:gd name="connsiteY16" fmla="*/ 38904 h 197140"/>
                      <a:gd name="connsiteX17" fmla="*/ 161670 w 197140"/>
                      <a:gd name="connsiteY17" fmla="*/ 69506 h 197140"/>
                      <a:gd name="connsiteX18" fmla="*/ 34633 w 197140"/>
                      <a:gd name="connsiteY18" fmla="*/ 180571 h 197140"/>
                      <a:gd name="connsiteX19" fmla="*/ 28115 w 197140"/>
                      <a:gd name="connsiteY19" fmla="*/ 184054 h 197140"/>
                      <a:gd name="connsiteX20" fmla="*/ 20750 w 197140"/>
                      <a:gd name="connsiteY20" fmla="*/ 183307 h 197140"/>
                      <a:gd name="connsiteX21" fmla="*/ 15028 w 197140"/>
                      <a:gd name="connsiteY21" fmla="*/ 178630 h 197140"/>
                      <a:gd name="connsiteX22" fmla="*/ 12888 w 197140"/>
                      <a:gd name="connsiteY22" fmla="*/ 171564 h 197140"/>
                      <a:gd name="connsiteX23" fmla="*/ 15028 w 197140"/>
                      <a:gd name="connsiteY23" fmla="*/ 164498 h 197140"/>
                      <a:gd name="connsiteX24" fmla="*/ 20750 w 197140"/>
                      <a:gd name="connsiteY24" fmla="*/ 159821 h 197140"/>
                      <a:gd name="connsiteX25" fmla="*/ 28115 w 197140"/>
                      <a:gd name="connsiteY25" fmla="*/ 159074 h 197140"/>
                      <a:gd name="connsiteX26" fmla="*/ 34633 w 197140"/>
                      <a:gd name="connsiteY26" fmla="*/ 162558 h 197140"/>
                      <a:gd name="connsiteX27" fmla="*/ 38365 w 197140"/>
                      <a:gd name="connsiteY27" fmla="*/ 171564 h 197140"/>
                      <a:gd name="connsiteX28" fmla="*/ 34633 w 197140"/>
                      <a:gd name="connsiteY28" fmla="*/ 180571 h 1971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197140" h="197140">
                        <a:moveTo>
                          <a:pt x="161670" y="69506"/>
                        </a:moveTo>
                        <a:lnTo>
                          <a:pt x="127635" y="35470"/>
                        </a:lnTo>
                        <a:lnTo>
                          <a:pt x="158287" y="4818"/>
                        </a:lnTo>
                        <a:cubicBezTo>
                          <a:pt x="146891" y="91"/>
                          <a:pt x="134302" y="-1203"/>
                          <a:pt x="122161" y="1136"/>
                        </a:cubicBezTo>
                        <a:cubicBezTo>
                          <a:pt x="110019" y="3475"/>
                          <a:pt x="98823" y="9297"/>
                          <a:pt x="89966" y="17955"/>
                        </a:cubicBezTo>
                        <a:cubicBezTo>
                          <a:pt x="81109" y="26563"/>
                          <a:pt x="74988" y="37610"/>
                          <a:pt x="72351" y="49702"/>
                        </a:cubicBezTo>
                        <a:cubicBezTo>
                          <a:pt x="69714" y="61794"/>
                          <a:pt x="70709" y="74383"/>
                          <a:pt x="75138" y="85877"/>
                        </a:cubicBezTo>
                        <a:lnTo>
                          <a:pt x="7464" y="153551"/>
                        </a:lnTo>
                        <a:cubicBezTo>
                          <a:pt x="2687" y="158328"/>
                          <a:pt x="0" y="164846"/>
                          <a:pt x="0" y="171614"/>
                        </a:cubicBezTo>
                        <a:cubicBezTo>
                          <a:pt x="0" y="178381"/>
                          <a:pt x="2687" y="184850"/>
                          <a:pt x="7464" y="189677"/>
                        </a:cubicBezTo>
                        <a:cubicBezTo>
                          <a:pt x="12241" y="194454"/>
                          <a:pt x="18760" y="197141"/>
                          <a:pt x="25527" y="197141"/>
                        </a:cubicBezTo>
                        <a:cubicBezTo>
                          <a:pt x="32294" y="197141"/>
                          <a:pt x="38763" y="194454"/>
                          <a:pt x="43590" y="189677"/>
                        </a:cubicBezTo>
                        <a:lnTo>
                          <a:pt x="111263" y="122003"/>
                        </a:lnTo>
                        <a:cubicBezTo>
                          <a:pt x="122808" y="126482"/>
                          <a:pt x="135347" y="127427"/>
                          <a:pt x="147439" y="124790"/>
                        </a:cubicBezTo>
                        <a:cubicBezTo>
                          <a:pt x="159531" y="122153"/>
                          <a:pt x="170528" y="116032"/>
                          <a:pt x="179186" y="107175"/>
                        </a:cubicBezTo>
                        <a:cubicBezTo>
                          <a:pt x="187794" y="98317"/>
                          <a:pt x="193666" y="87122"/>
                          <a:pt x="196005" y="75030"/>
                        </a:cubicBezTo>
                        <a:cubicBezTo>
                          <a:pt x="198343" y="62888"/>
                          <a:pt x="197050" y="50349"/>
                          <a:pt x="192322" y="38904"/>
                        </a:cubicBezTo>
                        <a:lnTo>
                          <a:pt x="161670" y="69506"/>
                        </a:lnTo>
                        <a:close/>
                        <a:moveTo>
                          <a:pt x="34633" y="180571"/>
                        </a:moveTo>
                        <a:cubicBezTo>
                          <a:pt x="32842" y="182362"/>
                          <a:pt x="30553" y="183556"/>
                          <a:pt x="28115" y="184054"/>
                        </a:cubicBezTo>
                        <a:cubicBezTo>
                          <a:pt x="25627" y="184552"/>
                          <a:pt x="23089" y="184303"/>
                          <a:pt x="20750" y="183307"/>
                        </a:cubicBezTo>
                        <a:cubicBezTo>
                          <a:pt x="18411" y="182362"/>
                          <a:pt x="16421" y="180720"/>
                          <a:pt x="15028" y="178630"/>
                        </a:cubicBezTo>
                        <a:cubicBezTo>
                          <a:pt x="13634" y="176540"/>
                          <a:pt x="12888" y="174052"/>
                          <a:pt x="12888" y="171564"/>
                        </a:cubicBezTo>
                        <a:cubicBezTo>
                          <a:pt x="12888" y="169026"/>
                          <a:pt x="13634" y="166588"/>
                          <a:pt x="15028" y="164498"/>
                        </a:cubicBezTo>
                        <a:cubicBezTo>
                          <a:pt x="16421" y="162408"/>
                          <a:pt x="18411" y="160766"/>
                          <a:pt x="20750" y="159821"/>
                        </a:cubicBezTo>
                        <a:cubicBezTo>
                          <a:pt x="23089" y="158875"/>
                          <a:pt x="25627" y="158627"/>
                          <a:pt x="28115" y="159074"/>
                        </a:cubicBezTo>
                        <a:cubicBezTo>
                          <a:pt x="30603" y="159572"/>
                          <a:pt x="32842" y="160766"/>
                          <a:pt x="34633" y="162558"/>
                        </a:cubicBezTo>
                        <a:cubicBezTo>
                          <a:pt x="37021" y="164946"/>
                          <a:pt x="38365" y="168181"/>
                          <a:pt x="38365" y="171564"/>
                        </a:cubicBezTo>
                        <a:cubicBezTo>
                          <a:pt x="38365" y="174948"/>
                          <a:pt x="37021" y="178182"/>
                          <a:pt x="34633" y="18057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317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LID4096"/>
                  </a:p>
                </p:txBody>
              </p:sp>
            </p:grpSp>
            <p:grpSp>
              <p:nvGrpSpPr>
                <p:cNvPr id="159" name="Graphic 63">
                  <a:extLst>
                    <a:ext uri="{FF2B5EF4-FFF2-40B4-BE49-F238E27FC236}">
                      <a16:creationId xmlns:a16="http://schemas.microsoft.com/office/drawing/2014/main" id="{4B691E46-3CF0-42FD-AD95-58E90A66F661}"/>
                    </a:ext>
                  </a:extLst>
                </p:cNvPr>
                <p:cNvGrpSpPr/>
                <p:nvPr/>
              </p:nvGrpSpPr>
              <p:grpSpPr>
                <a:xfrm>
                  <a:off x="10139292" y="3746430"/>
                  <a:ext cx="226359" cy="226359"/>
                  <a:chOff x="10139292" y="3746430"/>
                  <a:chExt cx="226359" cy="226359"/>
                </a:xfrm>
              </p:grpSpPr>
              <p:sp>
                <p:nvSpPr>
                  <p:cNvPr id="165" name="Freeform: Shape 164">
                    <a:extLst>
                      <a:ext uri="{FF2B5EF4-FFF2-40B4-BE49-F238E27FC236}">
                        <a16:creationId xmlns:a16="http://schemas.microsoft.com/office/drawing/2014/main" id="{134C4CEA-2BE5-4A01-BAF1-27DE903F6A53}"/>
                      </a:ext>
                    </a:extLst>
                  </p:cNvPr>
                  <p:cNvSpPr/>
                  <p:nvPr/>
                </p:nvSpPr>
                <p:spPr>
                  <a:xfrm>
                    <a:off x="10243499" y="3759255"/>
                    <a:ext cx="108278" cy="108286"/>
                  </a:xfrm>
                  <a:custGeom>
                    <a:avLst/>
                    <a:gdLst>
                      <a:gd name="connsiteX0" fmla="*/ 91477 w 108278"/>
                      <a:gd name="connsiteY0" fmla="*/ 0 h 108286"/>
                      <a:gd name="connsiteX1" fmla="*/ 108279 w 108278"/>
                      <a:gd name="connsiteY1" fmla="*/ 16767 h 108286"/>
                      <a:gd name="connsiteX2" fmla="*/ 16802 w 108278"/>
                      <a:gd name="connsiteY2" fmla="*/ 108287 h 108286"/>
                      <a:gd name="connsiteX3" fmla="*/ 0 w 108278"/>
                      <a:gd name="connsiteY3" fmla="*/ 91520 h 108286"/>
                      <a:gd name="connsiteX4" fmla="*/ 91477 w 108278"/>
                      <a:gd name="connsiteY4" fmla="*/ 0 h 1082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8278" h="108286">
                        <a:moveTo>
                          <a:pt x="91477" y="0"/>
                        </a:moveTo>
                        <a:lnTo>
                          <a:pt x="108279" y="16767"/>
                        </a:lnTo>
                        <a:lnTo>
                          <a:pt x="16802" y="108287"/>
                        </a:lnTo>
                        <a:lnTo>
                          <a:pt x="0" y="91520"/>
                        </a:lnTo>
                        <a:lnTo>
                          <a:pt x="91477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 w="255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LID4096"/>
                  </a:p>
                </p:txBody>
              </p:sp>
              <p:sp>
                <p:nvSpPr>
                  <p:cNvPr id="166" name="Freeform: Shape 165">
                    <a:extLst>
                      <a:ext uri="{FF2B5EF4-FFF2-40B4-BE49-F238E27FC236}">
                        <a16:creationId xmlns:a16="http://schemas.microsoft.com/office/drawing/2014/main" id="{24AFE674-19F9-4A1F-A530-50FC6C9A13B1}"/>
                      </a:ext>
                    </a:extLst>
                  </p:cNvPr>
                  <p:cNvSpPr/>
                  <p:nvPr/>
                </p:nvSpPr>
                <p:spPr>
                  <a:xfrm>
                    <a:off x="10139654" y="3747150"/>
                    <a:ext cx="121813" cy="122725"/>
                  </a:xfrm>
                  <a:custGeom>
                    <a:avLst/>
                    <a:gdLst>
                      <a:gd name="connsiteX0" fmla="*/ 121814 w 121813"/>
                      <a:gd name="connsiteY0" fmla="*/ 105725 h 122725"/>
                      <a:gd name="connsiteX1" fmla="*/ 39671 w 121813"/>
                      <a:gd name="connsiteY1" fmla="*/ 23753 h 122725"/>
                      <a:gd name="connsiteX2" fmla="*/ 70941 w 121813"/>
                      <a:gd name="connsiteY2" fmla="*/ 23753 h 122725"/>
                      <a:gd name="connsiteX3" fmla="*/ 70941 w 121813"/>
                      <a:gd name="connsiteY3" fmla="*/ 0 h 122725"/>
                      <a:gd name="connsiteX4" fmla="*/ 233 w 121813"/>
                      <a:gd name="connsiteY4" fmla="*/ 0 h 122725"/>
                      <a:gd name="connsiteX5" fmla="*/ 0 w 121813"/>
                      <a:gd name="connsiteY5" fmla="*/ 0 h 122725"/>
                      <a:gd name="connsiteX6" fmla="*/ 0 w 121813"/>
                      <a:gd name="connsiteY6" fmla="*/ 70561 h 122725"/>
                      <a:gd name="connsiteX7" fmla="*/ 23803 w 121813"/>
                      <a:gd name="connsiteY7" fmla="*/ 70561 h 122725"/>
                      <a:gd name="connsiteX8" fmla="*/ 23803 w 121813"/>
                      <a:gd name="connsiteY8" fmla="*/ 41685 h 122725"/>
                      <a:gd name="connsiteX9" fmla="*/ 105012 w 121813"/>
                      <a:gd name="connsiteY9" fmla="*/ 122725 h 122725"/>
                      <a:gd name="connsiteX10" fmla="*/ 121814 w 121813"/>
                      <a:gd name="connsiteY10" fmla="*/ 105725 h 122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21813" h="122725">
                        <a:moveTo>
                          <a:pt x="121814" y="105725"/>
                        </a:moveTo>
                        <a:lnTo>
                          <a:pt x="39671" y="23753"/>
                        </a:lnTo>
                        <a:lnTo>
                          <a:pt x="70941" y="23753"/>
                        </a:lnTo>
                        <a:lnTo>
                          <a:pt x="70941" y="0"/>
                        </a:lnTo>
                        <a:lnTo>
                          <a:pt x="233" y="0"/>
                        </a:lnTo>
                        <a:lnTo>
                          <a:pt x="0" y="0"/>
                        </a:lnTo>
                        <a:lnTo>
                          <a:pt x="0" y="70561"/>
                        </a:lnTo>
                        <a:lnTo>
                          <a:pt x="23803" y="70561"/>
                        </a:lnTo>
                        <a:lnTo>
                          <a:pt x="23803" y="41685"/>
                        </a:lnTo>
                        <a:lnTo>
                          <a:pt x="105012" y="122725"/>
                        </a:lnTo>
                        <a:lnTo>
                          <a:pt x="121814" y="105725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w="255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LID4096"/>
                  </a:p>
                </p:txBody>
              </p:sp>
              <p:sp>
                <p:nvSpPr>
                  <p:cNvPr id="167" name="Freeform: Shape 166">
                    <a:extLst>
                      <a:ext uri="{FF2B5EF4-FFF2-40B4-BE49-F238E27FC236}">
                        <a16:creationId xmlns:a16="http://schemas.microsoft.com/office/drawing/2014/main" id="{12F62A14-3057-4904-98C7-B1DA4CA90644}"/>
                      </a:ext>
                    </a:extLst>
                  </p:cNvPr>
                  <p:cNvSpPr/>
                  <p:nvPr/>
                </p:nvSpPr>
                <p:spPr>
                  <a:xfrm>
                    <a:off x="10139654" y="3849381"/>
                    <a:ext cx="121813" cy="121560"/>
                  </a:xfrm>
                  <a:custGeom>
                    <a:avLst/>
                    <a:gdLst>
                      <a:gd name="connsiteX0" fmla="*/ 121814 w 121813"/>
                      <a:gd name="connsiteY0" fmla="*/ 16767 h 121560"/>
                      <a:gd name="connsiteX1" fmla="*/ 105012 w 121813"/>
                      <a:gd name="connsiteY1" fmla="*/ 0 h 121560"/>
                      <a:gd name="connsiteX2" fmla="*/ 23803 w 121813"/>
                      <a:gd name="connsiteY2" fmla="*/ 81041 h 121560"/>
                      <a:gd name="connsiteX3" fmla="*/ 23803 w 121813"/>
                      <a:gd name="connsiteY3" fmla="*/ 50767 h 121560"/>
                      <a:gd name="connsiteX4" fmla="*/ 0 w 121813"/>
                      <a:gd name="connsiteY4" fmla="*/ 50767 h 121560"/>
                      <a:gd name="connsiteX5" fmla="*/ 0 w 121813"/>
                      <a:gd name="connsiteY5" fmla="*/ 121328 h 121560"/>
                      <a:gd name="connsiteX6" fmla="*/ 0 w 121813"/>
                      <a:gd name="connsiteY6" fmla="*/ 121561 h 121560"/>
                      <a:gd name="connsiteX7" fmla="*/ 70708 w 121813"/>
                      <a:gd name="connsiteY7" fmla="*/ 121561 h 121560"/>
                      <a:gd name="connsiteX8" fmla="*/ 70708 w 121813"/>
                      <a:gd name="connsiteY8" fmla="*/ 97807 h 121560"/>
                      <a:gd name="connsiteX9" fmla="*/ 40605 w 121813"/>
                      <a:gd name="connsiteY9" fmla="*/ 97807 h 121560"/>
                      <a:gd name="connsiteX10" fmla="*/ 121814 w 121813"/>
                      <a:gd name="connsiteY10" fmla="*/ 16767 h 1215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21813" h="121560">
                        <a:moveTo>
                          <a:pt x="121814" y="16767"/>
                        </a:moveTo>
                        <a:lnTo>
                          <a:pt x="105012" y="0"/>
                        </a:lnTo>
                        <a:lnTo>
                          <a:pt x="23803" y="81041"/>
                        </a:lnTo>
                        <a:lnTo>
                          <a:pt x="23803" y="50767"/>
                        </a:lnTo>
                        <a:lnTo>
                          <a:pt x="0" y="50767"/>
                        </a:lnTo>
                        <a:lnTo>
                          <a:pt x="0" y="121328"/>
                        </a:lnTo>
                        <a:lnTo>
                          <a:pt x="0" y="121561"/>
                        </a:lnTo>
                        <a:lnTo>
                          <a:pt x="70708" y="121561"/>
                        </a:lnTo>
                        <a:lnTo>
                          <a:pt x="70708" y="97807"/>
                        </a:lnTo>
                        <a:lnTo>
                          <a:pt x="40605" y="97807"/>
                        </a:lnTo>
                        <a:lnTo>
                          <a:pt x="121814" y="16767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w="255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LID4096"/>
                  </a:p>
                </p:txBody>
              </p:sp>
              <p:sp>
                <p:nvSpPr>
                  <p:cNvPr id="168" name="Freeform: Shape 167">
                    <a:extLst>
                      <a:ext uri="{FF2B5EF4-FFF2-40B4-BE49-F238E27FC236}">
                        <a16:creationId xmlns:a16="http://schemas.microsoft.com/office/drawing/2014/main" id="{35639805-3483-4C3D-9EAD-D74A4A55FA49}"/>
                      </a:ext>
                    </a:extLst>
                  </p:cNvPr>
                  <p:cNvSpPr/>
                  <p:nvPr/>
                </p:nvSpPr>
                <p:spPr>
                  <a:xfrm>
                    <a:off x="10292972" y="3747150"/>
                    <a:ext cx="70708" cy="70793"/>
                  </a:xfrm>
                  <a:custGeom>
                    <a:avLst/>
                    <a:gdLst>
                      <a:gd name="connsiteX0" fmla="*/ 70708 w 70708"/>
                      <a:gd name="connsiteY0" fmla="*/ 70794 h 70793"/>
                      <a:gd name="connsiteX1" fmla="*/ 70708 w 70708"/>
                      <a:gd name="connsiteY1" fmla="*/ 233 h 70793"/>
                      <a:gd name="connsiteX2" fmla="*/ 70708 w 70708"/>
                      <a:gd name="connsiteY2" fmla="*/ 0 h 70793"/>
                      <a:gd name="connsiteX3" fmla="*/ 0 w 70708"/>
                      <a:gd name="connsiteY3" fmla="*/ 0 h 70793"/>
                      <a:gd name="connsiteX4" fmla="*/ 0 w 70708"/>
                      <a:gd name="connsiteY4" fmla="*/ 23753 h 70793"/>
                      <a:gd name="connsiteX5" fmla="*/ 46905 w 70708"/>
                      <a:gd name="connsiteY5" fmla="*/ 23753 h 70793"/>
                      <a:gd name="connsiteX6" fmla="*/ 46905 w 70708"/>
                      <a:gd name="connsiteY6" fmla="*/ 70794 h 70793"/>
                      <a:gd name="connsiteX7" fmla="*/ 70708 w 70708"/>
                      <a:gd name="connsiteY7" fmla="*/ 70794 h 707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0708" h="70793">
                        <a:moveTo>
                          <a:pt x="70708" y="70794"/>
                        </a:moveTo>
                        <a:lnTo>
                          <a:pt x="70708" y="233"/>
                        </a:lnTo>
                        <a:lnTo>
                          <a:pt x="70708" y="0"/>
                        </a:lnTo>
                        <a:lnTo>
                          <a:pt x="0" y="0"/>
                        </a:lnTo>
                        <a:lnTo>
                          <a:pt x="0" y="23753"/>
                        </a:lnTo>
                        <a:lnTo>
                          <a:pt x="46905" y="23753"/>
                        </a:lnTo>
                        <a:lnTo>
                          <a:pt x="46905" y="70794"/>
                        </a:lnTo>
                        <a:lnTo>
                          <a:pt x="70708" y="70794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 w="255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LID4096"/>
                  </a:p>
                </p:txBody>
              </p:sp>
              <p:sp>
                <p:nvSpPr>
                  <p:cNvPr id="169" name="Freeform: Shape 168">
                    <a:extLst>
                      <a:ext uri="{FF2B5EF4-FFF2-40B4-BE49-F238E27FC236}">
                        <a16:creationId xmlns:a16="http://schemas.microsoft.com/office/drawing/2014/main" id="{C9EE3EB0-F0C2-442D-9FB7-11545E3110B1}"/>
                      </a:ext>
                    </a:extLst>
                  </p:cNvPr>
                  <p:cNvSpPr/>
                  <p:nvPr/>
                </p:nvSpPr>
                <p:spPr>
                  <a:xfrm>
                    <a:off x="10243267" y="3851715"/>
                    <a:ext cx="120413" cy="119231"/>
                  </a:xfrm>
                  <a:custGeom>
                    <a:avLst/>
                    <a:gdLst>
                      <a:gd name="connsiteX0" fmla="*/ 96611 w 120413"/>
                      <a:gd name="connsiteY0" fmla="*/ 48671 h 119231"/>
                      <a:gd name="connsiteX1" fmla="*/ 96611 w 120413"/>
                      <a:gd name="connsiteY1" fmla="*/ 79410 h 119231"/>
                      <a:gd name="connsiteX2" fmla="*/ 17035 w 120413"/>
                      <a:gd name="connsiteY2" fmla="*/ 0 h 119231"/>
                      <a:gd name="connsiteX3" fmla="*/ 0 w 120413"/>
                      <a:gd name="connsiteY3" fmla="*/ 16767 h 119231"/>
                      <a:gd name="connsiteX4" fmla="*/ 78876 w 120413"/>
                      <a:gd name="connsiteY4" fmla="*/ 95479 h 119231"/>
                      <a:gd name="connsiteX5" fmla="*/ 49472 w 120413"/>
                      <a:gd name="connsiteY5" fmla="*/ 95479 h 119231"/>
                      <a:gd name="connsiteX6" fmla="*/ 49472 w 120413"/>
                      <a:gd name="connsiteY6" fmla="*/ 119232 h 119231"/>
                      <a:gd name="connsiteX7" fmla="*/ 120180 w 120413"/>
                      <a:gd name="connsiteY7" fmla="*/ 119232 h 119231"/>
                      <a:gd name="connsiteX8" fmla="*/ 120414 w 120413"/>
                      <a:gd name="connsiteY8" fmla="*/ 119232 h 119231"/>
                      <a:gd name="connsiteX9" fmla="*/ 120414 w 120413"/>
                      <a:gd name="connsiteY9" fmla="*/ 48671 h 119231"/>
                      <a:gd name="connsiteX10" fmla="*/ 96611 w 120413"/>
                      <a:gd name="connsiteY10" fmla="*/ 48671 h 1192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20413" h="119231">
                        <a:moveTo>
                          <a:pt x="96611" y="48671"/>
                        </a:moveTo>
                        <a:lnTo>
                          <a:pt x="96611" y="79410"/>
                        </a:lnTo>
                        <a:lnTo>
                          <a:pt x="17035" y="0"/>
                        </a:lnTo>
                        <a:lnTo>
                          <a:pt x="0" y="16767"/>
                        </a:lnTo>
                        <a:lnTo>
                          <a:pt x="78876" y="95479"/>
                        </a:lnTo>
                        <a:lnTo>
                          <a:pt x="49472" y="95479"/>
                        </a:lnTo>
                        <a:lnTo>
                          <a:pt x="49472" y="119232"/>
                        </a:lnTo>
                        <a:lnTo>
                          <a:pt x="120180" y="119232"/>
                        </a:lnTo>
                        <a:lnTo>
                          <a:pt x="120414" y="119232"/>
                        </a:lnTo>
                        <a:lnTo>
                          <a:pt x="120414" y="48671"/>
                        </a:lnTo>
                        <a:lnTo>
                          <a:pt x="96611" y="4867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 w="255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LID4096"/>
                  </a:p>
                </p:txBody>
              </p:sp>
            </p:grpSp>
            <p:grpSp>
              <p:nvGrpSpPr>
                <p:cNvPr id="160" name="Graphic 67" descr="Cloud Computing">
                  <a:extLst>
                    <a:ext uri="{FF2B5EF4-FFF2-40B4-BE49-F238E27FC236}">
                      <a16:creationId xmlns:a16="http://schemas.microsoft.com/office/drawing/2014/main" id="{9CEC53EF-4C22-4D98-BA9F-4014C86573B0}"/>
                    </a:ext>
                  </a:extLst>
                </p:cNvPr>
                <p:cNvGrpSpPr/>
                <p:nvPr/>
              </p:nvGrpSpPr>
              <p:grpSpPr>
                <a:xfrm>
                  <a:off x="7373869" y="3700183"/>
                  <a:ext cx="378524" cy="378524"/>
                  <a:chOff x="7373869" y="3700183"/>
                  <a:chExt cx="378524" cy="378524"/>
                </a:xfrm>
              </p:grpSpPr>
              <p:sp>
                <p:nvSpPr>
                  <p:cNvPr id="161" name="Freeform: Shape 160">
                    <a:extLst>
                      <a:ext uri="{FF2B5EF4-FFF2-40B4-BE49-F238E27FC236}">
                        <a16:creationId xmlns:a16="http://schemas.microsoft.com/office/drawing/2014/main" id="{0EACCBFC-4C0F-49DB-B828-73A82628C0A3}"/>
                      </a:ext>
                    </a:extLst>
                  </p:cNvPr>
                  <p:cNvSpPr/>
                  <p:nvPr/>
                </p:nvSpPr>
                <p:spPr>
                  <a:xfrm>
                    <a:off x="7519758" y="3725023"/>
                    <a:ext cx="205428" cy="132877"/>
                  </a:xfrm>
                  <a:custGeom>
                    <a:avLst/>
                    <a:gdLst>
                      <a:gd name="connsiteX0" fmla="*/ 175067 w 205428"/>
                      <a:gd name="connsiteY0" fmla="*/ 51653 h 132877"/>
                      <a:gd name="connsiteX1" fmla="*/ 136032 w 205428"/>
                      <a:gd name="connsiteY1" fmla="*/ 18926 h 132877"/>
                      <a:gd name="connsiteX2" fmla="*/ 129723 w 205428"/>
                      <a:gd name="connsiteY2" fmla="*/ 19320 h 132877"/>
                      <a:gd name="connsiteX3" fmla="*/ 89111 w 205428"/>
                      <a:gd name="connsiteY3" fmla="*/ 0 h 132877"/>
                      <a:gd name="connsiteX4" fmla="*/ 38641 w 205428"/>
                      <a:gd name="connsiteY4" fmla="*/ 38247 h 132877"/>
                      <a:gd name="connsiteX5" fmla="*/ 0 w 205428"/>
                      <a:gd name="connsiteY5" fmla="*/ 85168 h 132877"/>
                      <a:gd name="connsiteX6" fmla="*/ 47316 w 205428"/>
                      <a:gd name="connsiteY6" fmla="*/ 132878 h 132877"/>
                      <a:gd name="connsiteX7" fmla="*/ 47316 w 205428"/>
                      <a:gd name="connsiteY7" fmla="*/ 132878 h 132877"/>
                      <a:gd name="connsiteX8" fmla="*/ 165604 w 205428"/>
                      <a:gd name="connsiteY8" fmla="*/ 132878 h 132877"/>
                      <a:gd name="connsiteX9" fmla="*/ 205428 w 205428"/>
                      <a:gd name="connsiteY9" fmla="*/ 91477 h 132877"/>
                      <a:gd name="connsiteX10" fmla="*/ 175067 w 205428"/>
                      <a:gd name="connsiteY10" fmla="*/ 51653 h 132877"/>
                      <a:gd name="connsiteX11" fmla="*/ 163238 w 205428"/>
                      <a:gd name="connsiteY11" fmla="*/ 109220 h 132877"/>
                      <a:gd name="connsiteX12" fmla="*/ 46527 w 205428"/>
                      <a:gd name="connsiteY12" fmla="*/ 109220 h 132877"/>
                      <a:gd name="connsiteX13" fmla="*/ 25629 w 205428"/>
                      <a:gd name="connsiteY13" fmla="*/ 95420 h 132877"/>
                      <a:gd name="connsiteX14" fmla="*/ 28389 w 205428"/>
                      <a:gd name="connsiteY14" fmla="*/ 70185 h 132877"/>
                      <a:gd name="connsiteX15" fmla="*/ 47710 w 205428"/>
                      <a:gd name="connsiteY15" fmla="*/ 60327 h 132877"/>
                      <a:gd name="connsiteX16" fmla="*/ 51653 w 205428"/>
                      <a:gd name="connsiteY16" fmla="*/ 60722 h 132877"/>
                      <a:gd name="connsiteX17" fmla="*/ 58750 w 205428"/>
                      <a:gd name="connsiteY17" fmla="*/ 61904 h 132877"/>
                      <a:gd name="connsiteX18" fmla="*/ 58750 w 205428"/>
                      <a:gd name="connsiteY18" fmla="*/ 54019 h 132877"/>
                      <a:gd name="connsiteX19" fmla="*/ 82014 w 205428"/>
                      <a:gd name="connsiteY19" fmla="*/ 24446 h 132877"/>
                      <a:gd name="connsiteX20" fmla="*/ 89111 w 205428"/>
                      <a:gd name="connsiteY20" fmla="*/ 23658 h 132877"/>
                      <a:gd name="connsiteX21" fmla="*/ 89111 w 205428"/>
                      <a:gd name="connsiteY21" fmla="*/ 23658 h 132877"/>
                      <a:gd name="connsiteX22" fmla="*/ 89111 w 205428"/>
                      <a:gd name="connsiteY22" fmla="*/ 23658 h 132877"/>
                      <a:gd name="connsiteX23" fmla="*/ 89111 w 205428"/>
                      <a:gd name="connsiteY23" fmla="*/ 23658 h 132877"/>
                      <a:gd name="connsiteX24" fmla="*/ 115923 w 205428"/>
                      <a:gd name="connsiteY24" fmla="*/ 40218 h 132877"/>
                      <a:gd name="connsiteX25" fmla="*/ 118289 w 205428"/>
                      <a:gd name="connsiteY25" fmla="*/ 44950 h 132877"/>
                      <a:gd name="connsiteX26" fmla="*/ 123415 w 205428"/>
                      <a:gd name="connsiteY26" fmla="*/ 42978 h 132877"/>
                      <a:gd name="connsiteX27" fmla="*/ 131301 w 205428"/>
                      <a:gd name="connsiteY27" fmla="*/ 41795 h 132877"/>
                      <a:gd name="connsiteX28" fmla="*/ 145495 w 205428"/>
                      <a:gd name="connsiteY28" fmla="*/ 46133 h 132877"/>
                      <a:gd name="connsiteX29" fmla="*/ 155747 w 205428"/>
                      <a:gd name="connsiteY29" fmla="*/ 66242 h 132877"/>
                      <a:gd name="connsiteX30" fmla="*/ 155747 w 205428"/>
                      <a:gd name="connsiteY30" fmla="*/ 72550 h 132877"/>
                      <a:gd name="connsiteX31" fmla="*/ 163633 w 205428"/>
                      <a:gd name="connsiteY31" fmla="*/ 72550 h 132877"/>
                      <a:gd name="connsiteX32" fmla="*/ 182165 w 205428"/>
                      <a:gd name="connsiteY32" fmla="*/ 91082 h 132877"/>
                      <a:gd name="connsiteX33" fmla="*/ 163238 w 205428"/>
                      <a:gd name="connsiteY33" fmla="*/ 109220 h 1328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</a:cxnLst>
                    <a:rect l="l" t="t" r="r" b="b"/>
                    <a:pathLst>
                      <a:path w="205428" h="132877">
                        <a:moveTo>
                          <a:pt x="175067" y="51653"/>
                        </a:moveTo>
                        <a:cubicBezTo>
                          <a:pt x="171913" y="33121"/>
                          <a:pt x="155353" y="18926"/>
                          <a:pt x="136032" y="18926"/>
                        </a:cubicBezTo>
                        <a:cubicBezTo>
                          <a:pt x="134061" y="18926"/>
                          <a:pt x="131695" y="19320"/>
                          <a:pt x="129723" y="19320"/>
                        </a:cubicBezTo>
                        <a:cubicBezTo>
                          <a:pt x="120260" y="7492"/>
                          <a:pt x="105671" y="0"/>
                          <a:pt x="89111" y="0"/>
                        </a:cubicBezTo>
                        <a:cubicBezTo>
                          <a:pt x="65059" y="0"/>
                          <a:pt x="44950" y="16166"/>
                          <a:pt x="38641" y="38247"/>
                        </a:cubicBezTo>
                        <a:cubicBezTo>
                          <a:pt x="16560" y="42584"/>
                          <a:pt x="0" y="61904"/>
                          <a:pt x="0" y="85168"/>
                        </a:cubicBezTo>
                        <a:cubicBezTo>
                          <a:pt x="0" y="111586"/>
                          <a:pt x="21292" y="132878"/>
                          <a:pt x="47316" y="132878"/>
                        </a:cubicBezTo>
                        <a:lnTo>
                          <a:pt x="47316" y="132878"/>
                        </a:lnTo>
                        <a:cubicBezTo>
                          <a:pt x="47316" y="132878"/>
                          <a:pt x="164027" y="132878"/>
                          <a:pt x="165604" y="132878"/>
                        </a:cubicBezTo>
                        <a:cubicBezTo>
                          <a:pt x="188473" y="132878"/>
                          <a:pt x="205428" y="114346"/>
                          <a:pt x="205428" y="91477"/>
                        </a:cubicBezTo>
                        <a:cubicBezTo>
                          <a:pt x="205428" y="72550"/>
                          <a:pt x="192416" y="56779"/>
                          <a:pt x="175067" y="51653"/>
                        </a:cubicBezTo>
                        <a:close/>
                        <a:moveTo>
                          <a:pt x="163238" y="109220"/>
                        </a:moveTo>
                        <a:lnTo>
                          <a:pt x="46527" y="109220"/>
                        </a:lnTo>
                        <a:cubicBezTo>
                          <a:pt x="37458" y="108431"/>
                          <a:pt x="29572" y="103306"/>
                          <a:pt x="25629" y="95420"/>
                        </a:cubicBezTo>
                        <a:cubicBezTo>
                          <a:pt x="22081" y="87139"/>
                          <a:pt x="22869" y="77676"/>
                          <a:pt x="28389" y="70185"/>
                        </a:cubicBezTo>
                        <a:cubicBezTo>
                          <a:pt x="33121" y="63876"/>
                          <a:pt x="40218" y="60327"/>
                          <a:pt x="47710" y="60327"/>
                        </a:cubicBezTo>
                        <a:cubicBezTo>
                          <a:pt x="48893" y="60327"/>
                          <a:pt x="50470" y="60327"/>
                          <a:pt x="51653" y="60722"/>
                        </a:cubicBezTo>
                        <a:lnTo>
                          <a:pt x="58750" y="61904"/>
                        </a:lnTo>
                        <a:lnTo>
                          <a:pt x="58750" y="54019"/>
                        </a:lnTo>
                        <a:cubicBezTo>
                          <a:pt x="58750" y="39824"/>
                          <a:pt x="68213" y="27601"/>
                          <a:pt x="82014" y="24446"/>
                        </a:cubicBezTo>
                        <a:cubicBezTo>
                          <a:pt x="84379" y="24052"/>
                          <a:pt x="86745" y="23658"/>
                          <a:pt x="89111" y="23658"/>
                        </a:cubicBezTo>
                        <a:cubicBezTo>
                          <a:pt x="89111" y="23658"/>
                          <a:pt x="89111" y="23658"/>
                          <a:pt x="89111" y="23658"/>
                        </a:cubicBezTo>
                        <a:lnTo>
                          <a:pt x="89111" y="23658"/>
                        </a:lnTo>
                        <a:cubicBezTo>
                          <a:pt x="89111" y="23658"/>
                          <a:pt x="89111" y="23658"/>
                          <a:pt x="89111" y="23658"/>
                        </a:cubicBezTo>
                        <a:cubicBezTo>
                          <a:pt x="100545" y="23658"/>
                          <a:pt x="110797" y="29966"/>
                          <a:pt x="115923" y="40218"/>
                        </a:cubicBezTo>
                        <a:lnTo>
                          <a:pt x="118289" y="44950"/>
                        </a:lnTo>
                        <a:lnTo>
                          <a:pt x="123415" y="42978"/>
                        </a:lnTo>
                        <a:cubicBezTo>
                          <a:pt x="125780" y="42190"/>
                          <a:pt x="128540" y="41795"/>
                          <a:pt x="131301" y="41795"/>
                        </a:cubicBezTo>
                        <a:cubicBezTo>
                          <a:pt x="136426" y="41795"/>
                          <a:pt x="141158" y="43373"/>
                          <a:pt x="145495" y="46133"/>
                        </a:cubicBezTo>
                        <a:cubicBezTo>
                          <a:pt x="151804" y="50864"/>
                          <a:pt x="155747" y="58356"/>
                          <a:pt x="155747" y="66242"/>
                        </a:cubicBezTo>
                        <a:lnTo>
                          <a:pt x="155747" y="72550"/>
                        </a:lnTo>
                        <a:lnTo>
                          <a:pt x="163633" y="72550"/>
                        </a:lnTo>
                        <a:cubicBezTo>
                          <a:pt x="173884" y="72550"/>
                          <a:pt x="182165" y="80831"/>
                          <a:pt x="182165" y="91082"/>
                        </a:cubicBezTo>
                        <a:cubicBezTo>
                          <a:pt x="181770" y="100940"/>
                          <a:pt x="173490" y="109220"/>
                          <a:pt x="163238" y="10922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426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LID4096"/>
                  </a:p>
                </p:txBody>
              </p:sp>
              <p:sp>
                <p:nvSpPr>
                  <p:cNvPr id="162" name="Freeform: Shape 161">
                    <a:extLst>
                      <a:ext uri="{FF2B5EF4-FFF2-40B4-BE49-F238E27FC236}">
                        <a16:creationId xmlns:a16="http://schemas.microsoft.com/office/drawing/2014/main" id="{D5ADAF5A-310E-4901-8ADA-1C7830A0C3EE}"/>
                      </a:ext>
                    </a:extLst>
                  </p:cNvPr>
                  <p:cNvSpPr/>
                  <p:nvPr/>
                </p:nvSpPr>
                <p:spPr>
                  <a:xfrm>
                    <a:off x="7401469" y="3873673"/>
                    <a:ext cx="189262" cy="177433"/>
                  </a:xfrm>
                  <a:custGeom>
                    <a:avLst/>
                    <a:gdLst>
                      <a:gd name="connsiteX0" fmla="*/ 176645 w 189262"/>
                      <a:gd name="connsiteY0" fmla="*/ 0 h 177433"/>
                      <a:gd name="connsiteX1" fmla="*/ 12617 w 189262"/>
                      <a:gd name="connsiteY1" fmla="*/ 0 h 177433"/>
                      <a:gd name="connsiteX2" fmla="*/ 0 w 189262"/>
                      <a:gd name="connsiteY2" fmla="*/ 12617 h 177433"/>
                      <a:gd name="connsiteX3" fmla="*/ 0 w 189262"/>
                      <a:gd name="connsiteY3" fmla="*/ 125386 h 177433"/>
                      <a:gd name="connsiteX4" fmla="*/ 12617 w 189262"/>
                      <a:gd name="connsiteY4" fmla="*/ 138004 h 177433"/>
                      <a:gd name="connsiteX5" fmla="*/ 12617 w 189262"/>
                      <a:gd name="connsiteY5" fmla="*/ 138004 h 177433"/>
                      <a:gd name="connsiteX6" fmla="*/ 74916 w 189262"/>
                      <a:gd name="connsiteY6" fmla="*/ 138004 h 177433"/>
                      <a:gd name="connsiteX7" fmla="*/ 74916 w 189262"/>
                      <a:gd name="connsiteY7" fmla="*/ 153775 h 177433"/>
                      <a:gd name="connsiteX8" fmla="*/ 47316 w 189262"/>
                      <a:gd name="connsiteY8" fmla="*/ 153775 h 177433"/>
                      <a:gd name="connsiteX9" fmla="*/ 47316 w 189262"/>
                      <a:gd name="connsiteY9" fmla="*/ 177433 h 177433"/>
                      <a:gd name="connsiteX10" fmla="*/ 141947 w 189262"/>
                      <a:gd name="connsiteY10" fmla="*/ 177433 h 177433"/>
                      <a:gd name="connsiteX11" fmla="*/ 141947 w 189262"/>
                      <a:gd name="connsiteY11" fmla="*/ 153775 h 177433"/>
                      <a:gd name="connsiteX12" fmla="*/ 114346 w 189262"/>
                      <a:gd name="connsiteY12" fmla="*/ 153775 h 177433"/>
                      <a:gd name="connsiteX13" fmla="*/ 114346 w 189262"/>
                      <a:gd name="connsiteY13" fmla="*/ 138004 h 177433"/>
                      <a:gd name="connsiteX14" fmla="*/ 176645 w 189262"/>
                      <a:gd name="connsiteY14" fmla="*/ 138004 h 177433"/>
                      <a:gd name="connsiteX15" fmla="*/ 189262 w 189262"/>
                      <a:gd name="connsiteY15" fmla="*/ 125386 h 177433"/>
                      <a:gd name="connsiteX16" fmla="*/ 189262 w 189262"/>
                      <a:gd name="connsiteY16" fmla="*/ 125386 h 177433"/>
                      <a:gd name="connsiteX17" fmla="*/ 189262 w 189262"/>
                      <a:gd name="connsiteY17" fmla="*/ 12617 h 177433"/>
                      <a:gd name="connsiteX18" fmla="*/ 176645 w 189262"/>
                      <a:gd name="connsiteY18" fmla="*/ 0 h 177433"/>
                      <a:gd name="connsiteX19" fmla="*/ 165604 w 189262"/>
                      <a:gd name="connsiteY19" fmla="*/ 114346 h 177433"/>
                      <a:gd name="connsiteX20" fmla="*/ 23658 w 189262"/>
                      <a:gd name="connsiteY20" fmla="*/ 114346 h 177433"/>
                      <a:gd name="connsiteX21" fmla="*/ 23658 w 189262"/>
                      <a:gd name="connsiteY21" fmla="*/ 23658 h 177433"/>
                      <a:gd name="connsiteX22" fmla="*/ 165604 w 189262"/>
                      <a:gd name="connsiteY22" fmla="*/ 23658 h 177433"/>
                      <a:gd name="connsiteX23" fmla="*/ 165604 w 189262"/>
                      <a:gd name="connsiteY23" fmla="*/ 114346 h 1774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189262" h="177433">
                        <a:moveTo>
                          <a:pt x="176645" y="0"/>
                        </a:moveTo>
                        <a:lnTo>
                          <a:pt x="12617" y="0"/>
                        </a:lnTo>
                        <a:cubicBezTo>
                          <a:pt x="5520" y="0"/>
                          <a:pt x="0" y="5520"/>
                          <a:pt x="0" y="12617"/>
                        </a:cubicBezTo>
                        <a:lnTo>
                          <a:pt x="0" y="125386"/>
                        </a:lnTo>
                        <a:cubicBezTo>
                          <a:pt x="0" y="132483"/>
                          <a:pt x="5520" y="138004"/>
                          <a:pt x="12617" y="138004"/>
                        </a:cubicBezTo>
                        <a:cubicBezTo>
                          <a:pt x="12617" y="138004"/>
                          <a:pt x="12617" y="138004"/>
                          <a:pt x="12617" y="138004"/>
                        </a:cubicBezTo>
                        <a:lnTo>
                          <a:pt x="74916" y="138004"/>
                        </a:lnTo>
                        <a:lnTo>
                          <a:pt x="74916" y="153775"/>
                        </a:lnTo>
                        <a:lnTo>
                          <a:pt x="47316" y="153775"/>
                        </a:lnTo>
                        <a:lnTo>
                          <a:pt x="47316" y="177433"/>
                        </a:lnTo>
                        <a:lnTo>
                          <a:pt x="141947" y="177433"/>
                        </a:lnTo>
                        <a:lnTo>
                          <a:pt x="141947" y="153775"/>
                        </a:lnTo>
                        <a:lnTo>
                          <a:pt x="114346" y="153775"/>
                        </a:lnTo>
                        <a:lnTo>
                          <a:pt x="114346" y="138004"/>
                        </a:lnTo>
                        <a:lnTo>
                          <a:pt x="176645" y="138004"/>
                        </a:lnTo>
                        <a:cubicBezTo>
                          <a:pt x="183742" y="138004"/>
                          <a:pt x="189262" y="132483"/>
                          <a:pt x="189262" y="125386"/>
                        </a:cubicBezTo>
                        <a:lnTo>
                          <a:pt x="189262" y="125386"/>
                        </a:lnTo>
                        <a:lnTo>
                          <a:pt x="189262" y="12617"/>
                        </a:lnTo>
                        <a:cubicBezTo>
                          <a:pt x="189262" y="5520"/>
                          <a:pt x="183742" y="0"/>
                          <a:pt x="176645" y="0"/>
                        </a:cubicBezTo>
                        <a:close/>
                        <a:moveTo>
                          <a:pt x="165604" y="114346"/>
                        </a:moveTo>
                        <a:lnTo>
                          <a:pt x="23658" y="114346"/>
                        </a:lnTo>
                        <a:lnTo>
                          <a:pt x="23658" y="23658"/>
                        </a:lnTo>
                        <a:lnTo>
                          <a:pt x="165604" y="23658"/>
                        </a:lnTo>
                        <a:lnTo>
                          <a:pt x="165604" y="114346"/>
                        </a:lnTo>
                        <a:close/>
                      </a:path>
                    </a:pathLst>
                  </a:custGeom>
                  <a:solidFill>
                    <a:srgbClr val="4CD275"/>
                  </a:solidFill>
                  <a:ln w="426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LID4096"/>
                  </a:p>
                </p:txBody>
              </p:sp>
              <p:sp>
                <p:nvSpPr>
                  <p:cNvPr id="163" name="Freeform: Shape 162">
                    <a:extLst>
                      <a:ext uri="{FF2B5EF4-FFF2-40B4-BE49-F238E27FC236}">
                        <a16:creationId xmlns:a16="http://schemas.microsoft.com/office/drawing/2014/main" id="{5BD111FA-7A40-4E17-BBAE-E10906BCCF7C}"/>
                      </a:ext>
                    </a:extLst>
                  </p:cNvPr>
                  <p:cNvSpPr/>
                  <p:nvPr/>
                </p:nvSpPr>
                <p:spPr>
                  <a:xfrm>
                    <a:off x="7609263" y="3873673"/>
                    <a:ext cx="69491" cy="87533"/>
                  </a:xfrm>
                  <a:custGeom>
                    <a:avLst/>
                    <a:gdLst>
                      <a:gd name="connsiteX0" fmla="*/ 39824 w 69491"/>
                      <a:gd name="connsiteY0" fmla="*/ 0 h 87533"/>
                      <a:gd name="connsiteX1" fmla="*/ 45738 w 69491"/>
                      <a:gd name="connsiteY1" fmla="*/ 18138 h 87533"/>
                      <a:gd name="connsiteX2" fmla="*/ 28784 w 69491"/>
                      <a:gd name="connsiteY2" fmla="*/ 46133 h 87533"/>
                      <a:gd name="connsiteX3" fmla="*/ 28784 w 69491"/>
                      <a:gd name="connsiteY3" fmla="*/ 29966 h 87533"/>
                      <a:gd name="connsiteX4" fmla="*/ 0 w 69491"/>
                      <a:gd name="connsiteY4" fmla="*/ 59144 h 87533"/>
                      <a:gd name="connsiteX5" fmla="*/ 28784 w 69491"/>
                      <a:gd name="connsiteY5" fmla="*/ 87534 h 87533"/>
                      <a:gd name="connsiteX6" fmla="*/ 28784 w 69491"/>
                      <a:gd name="connsiteY6" fmla="*/ 71368 h 87533"/>
                      <a:gd name="connsiteX7" fmla="*/ 67425 w 69491"/>
                      <a:gd name="connsiteY7" fmla="*/ 3549 h 87533"/>
                      <a:gd name="connsiteX8" fmla="*/ 66242 w 69491"/>
                      <a:gd name="connsiteY8" fmla="*/ 0 h 87533"/>
                      <a:gd name="connsiteX9" fmla="*/ 39824 w 69491"/>
                      <a:gd name="connsiteY9" fmla="*/ 0 h 875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9491" h="87533">
                        <a:moveTo>
                          <a:pt x="39824" y="0"/>
                        </a:moveTo>
                        <a:cubicBezTo>
                          <a:pt x="43767" y="5126"/>
                          <a:pt x="45738" y="11829"/>
                          <a:pt x="45738" y="18138"/>
                        </a:cubicBezTo>
                        <a:cubicBezTo>
                          <a:pt x="45738" y="29966"/>
                          <a:pt x="39035" y="40612"/>
                          <a:pt x="28784" y="46133"/>
                        </a:cubicBezTo>
                        <a:lnTo>
                          <a:pt x="28784" y="29966"/>
                        </a:lnTo>
                        <a:lnTo>
                          <a:pt x="0" y="59144"/>
                        </a:lnTo>
                        <a:lnTo>
                          <a:pt x="28784" y="87534"/>
                        </a:lnTo>
                        <a:lnTo>
                          <a:pt x="28784" y="71368"/>
                        </a:lnTo>
                        <a:cubicBezTo>
                          <a:pt x="58356" y="63482"/>
                          <a:pt x="75705" y="33121"/>
                          <a:pt x="67425" y="3549"/>
                        </a:cubicBezTo>
                        <a:cubicBezTo>
                          <a:pt x="67030" y="2366"/>
                          <a:pt x="66636" y="1183"/>
                          <a:pt x="66242" y="0"/>
                        </a:cubicBezTo>
                        <a:lnTo>
                          <a:pt x="39824" y="0"/>
                        </a:lnTo>
                        <a:close/>
                      </a:path>
                    </a:pathLst>
                  </a:custGeom>
                  <a:solidFill>
                    <a:srgbClr val="4CD275"/>
                  </a:solidFill>
                  <a:ln w="426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LID4096"/>
                  </a:p>
                </p:txBody>
              </p:sp>
              <p:sp>
                <p:nvSpPr>
                  <p:cNvPr id="164" name="Freeform: Shape 163">
                    <a:extLst>
                      <a:ext uri="{FF2B5EF4-FFF2-40B4-BE49-F238E27FC236}">
                        <a16:creationId xmlns:a16="http://schemas.microsoft.com/office/drawing/2014/main" id="{3C777C28-171D-45A0-A32C-9D5843DF5889}"/>
                      </a:ext>
                    </a:extLst>
                  </p:cNvPr>
                  <p:cNvSpPr/>
                  <p:nvPr/>
                </p:nvSpPr>
                <p:spPr>
                  <a:xfrm>
                    <a:off x="7434495" y="3770367"/>
                    <a:ext cx="69491" cy="87533"/>
                  </a:xfrm>
                  <a:custGeom>
                    <a:avLst/>
                    <a:gdLst>
                      <a:gd name="connsiteX0" fmla="*/ 29667 w 69491"/>
                      <a:gd name="connsiteY0" fmla="*/ 87534 h 87533"/>
                      <a:gd name="connsiteX1" fmla="*/ 23753 w 69491"/>
                      <a:gd name="connsiteY1" fmla="*/ 69396 h 87533"/>
                      <a:gd name="connsiteX2" fmla="*/ 40708 w 69491"/>
                      <a:gd name="connsiteY2" fmla="*/ 41401 h 87533"/>
                      <a:gd name="connsiteX3" fmla="*/ 40708 w 69491"/>
                      <a:gd name="connsiteY3" fmla="*/ 57567 h 87533"/>
                      <a:gd name="connsiteX4" fmla="*/ 69491 w 69491"/>
                      <a:gd name="connsiteY4" fmla="*/ 28389 h 87533"/>
                      <a:gd name="connsiteX5" fmla="*/ 40708 w 69491"/>
                      <a:gd name="connsiteY5" fmla="*/ 0 h 87533"/>
                      <a:gd name="connsiteX6" fmla="*/ 40708 w 69491"/>
                      <a:gd name="connsiteY6" fmla="*/ 16166 h 87533"/>
                      <a:gd name="connsiteX7" fmla="*/ 2067 w 69491"/>
                      <a:gd name="connsiteY7" fmla="*/ 83985 h 87533"/>
                      <a:gd name="connsiteX8" fmla="*/ 3250 w 69491"/>
                      <a:gd name="connsiteY8" fmla="*/ 87534 h 87533"/>
                      <a:gd name="connsiteX9" fmla="*/ 29667 w 69491"/>
                      <a:gd name="connsiteY9" fmla="*/ 87534 h 875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9491" h="87533">
                        <a:moveTo>
                          <a:pt x="29667" y="87534"/>
                        </a:moveTo>
                        <a:cubicBezTo>
                          <a:pt x="26513" y="83591"/>
                          <a:pt x="23753" y="75705"/>
                          <a:pt x="23753" y="69396"/>
                        </a:cubicBezTo>
                        <a:cubicBezTo>
                          <a:pt x="23753" y="57567"/>
                          <a:pt x="30456" y="46921"/>
                          <a:pt x="40708" y="41401"/>
                        </a:cubicBezTo>
                        <a:lnTo>
                          <a:pt x="40708" y="57567"/>
                        </a:lnTo>
                        <a:lnTo>
                          <a:pt x="69491" y="28389"/>
                        </a:lnTo>
                        <a:lnTo>
                          <a:pt x="40708" y="0"/>
                        </a:lnTo>
                        <a:lnTo>
                          <a:pt x="40708" y="16166"/>
                        </a:lnTo>
                        <a:cubicBezTo>
                          <a:pt x="11136" y="24052"/>
                          <a:pt x="-6213" y="54413"/>
                          <a:pt x="2067" y="83985"/>
                        </a:cubicBezTo>
                        <a:cubicBezTo>
                          <a:pt x="2461" y="85168"/>
                          <a:pt x="2855" y="86351"/>
                          <a:pt x="3250" y="87534"/>
                        </a:cubicBezTo>
                        <a:lnTo>
                          <a:pt x="29667" y="87534"/>
                        </a:lnTo>
                        <a:close/>
                      </a:path>
                    </a:pathLst>
                  </a:custGeom>
                  <a:solidFill>
                    <a:srgbClr val="4CD275"/>
                  </a:solidFill>
                  <a:ln w="426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LID4096"/>
                  </a:p>
                </p:txBody>
              </p:sp>
            </p:grpSp>
          </p:grpSp>
          <p:sp>
            <p:nvSpPr>
              <p:cNvPr id="147" name="Rectangle: Rounded Corners 146">
                <a:extLst>
                  <a:ext uri="{FF2B5EF4-FFF2-40B4-BE49-F238E27FC236}">
                    <a16:creationId xmlns:a16="http://schemas.microsoft.com/office/drawing/2014/main" id="{2D720B21-160E-4EE5-9811-1A6E6988664E}"/>
                  </a:ext>
                </a:extLst>
              </p:cNvPr>
              <p:cNvSpPr/>
              <p:nvPr/>
            </p:nvSpPr>
            <p:spPr bwMode="auto">
              <a:xfrm>
                <a:off x="7220974" y="3782372"/>
                <a:ext cx="4234185" cy="1519755"/>
              </a:xfrm>
              <a:prstGeom prst="roundRect">
                <a:avLst>
                  <a:gd name="adj" fmla="val 10215"/>
                </a:avLst>
              </a:prstGeom>
              <a:noFill/>
              <a:ln w="19050" cap="rnd">
                <a:solidFill>
                  <a:schemeClr val="accent4"/>
                </a:solidFill>
                <a:prstDash val="sysDot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114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48" name="TextBox 147">
                <a:extLst>
                  <a:ext uri="{FF2B5EF4-FFF2-40B4-BE49-F238E27FC236}">
                    <a16:creationId xmlns:a16="http://schemas.microsoft.com/office/drawing/2014/main" id="{2D9378B9-9199-4D02-A6AF-4BF47135C4DA}"/>
                  </a:ext>
                </a:extLst>
              </p:cNvPr>
              <p:cNvSpPr txBox="1"/>
              <p:nvPr/>
            </p:nvSpPr>
            <p:spPr>
              <a:xfrm>
                <a:off x="7293094" y="3697841"/>
                <a:ext cx="2571598" cy="197746"/>
              </a:xfrm>
              <a:prstGeom prst="rect">
                <a:avLst/>
              </a:prstGeom>
              <a:solidFill>
                <a:srgbClr val="252525"/>
              </a:solidFill>
            </p:spPr>
            <p:txBody>
              <a:bodyPr wrap="square" lIns="0" tIns="0" rIns="0" bIns="0" rtlCol="0" anchor="ctr">
                <a:spAutoFit/>
              </a:bodyPr>
              <a:lstStyle/>
              <a:p>
                <a:pPr marL="0" marR="0" lvl="0" indent="0" algn="l" defTabSz="913962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586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28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Segoe UI Semibold"/>
                    <a:ea typeface="+mn-ea"/>
                    <a:cs typeface="+mn-cs"/>
                  </a:rPr>
                  <a:t>Windows Virtual Desktop Service</a:t>
                </a:r>
              </a:p>
            </p:txBody>
          </p:sp>
        </p:grp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ACF4C297-49C9-4900-97F0-E3EC742599CF}"/>
                </a:ext>
              </a:extLst>
            </p:cNvPr>
            <p:cNvGrpSpPr/>
            <p:nvPr/>
          </p:nvGrpSpPr>
          <p:grpSpPr>
            <a:xfrm>
              <a:off x="7352172" y="5518392"/>
              <a:ext cx="4647871" cy="946583"/>
              <a:chOff x="7220973" y="5537609"/>
              <a:chExt cx="4234185" cy="946583"/>
            </a:xfrm>
          </p:grpSpPr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3A095C3B-3227-43C0-8AC2-E64974B5F476}"/>
                  </a:ext>
                </a:extLst>
              </p:cNvPr>
              <p:cNvGrpSpPr/>
              <p:nvPr/>
            </p:nvGrpSpPr>
            <p:grpSpPr>
              <a:xfrm>
                <a:off x="7498057" y="5904473"/>
                <a:ext cx="3727283" cy="333933"/>
                <a:chOff x="7498057" y="5904473"/>
                <a:chExt cx="3727283" cy="333933"/>
              </a:xfrm>
            </p:grpSpPr>
            <p:sp>
              <p:nvSpPr>
                <p:cNvPr id="132" name="TextBox 131">
                  <a:extLst>
                    <a:ext uri="{FF2B5EF4-FFF2-40B4-BE49-F238E27FC236}">
                      <a16:creationId xmlns:a16="http://schemas.microsoft.com/office/drawing/2014/main" id="{3E094642-F3B9-4F04-B63C-F2982E426605}"/>
                    </a:ext>
                  </a:extLst>
                </p:cNvPr>
                <p:cNvSpPr txBox="1"/>
                <p:nvPr/>
              </p:nvSpPr>
              <p:spPr>
                <a:xfrm>
                  <a:off x="7879422" y="5999405"/>
                  <a:ext cx="696711" cy="14406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pPr marL="0" marR="0" lvl="0" indent="0" algn="l" defTabSz="93233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918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rPr>
                    <a:t>Compute</a:t>
                  </a:r>
                </a:p>
              </p:txBody>
            </p:sp>
            <p:sp>
              <p:nvSpPr>
                <p:cNvPr id="133" name="TextBox 132">
                  <a:extLst>
                    <a:ext uri="{FF2B5EF4-FFF2-40B4-BE49-F238E27FC236}">
                      <a16:creationId xmlns:a16="http://schemas.microsoft.com/office/drawing/2014/main" id="{1913562E-E6AF-4722-AB5A-C2FF987F595F}"/>
                    </a:ext>
                  </a:extLst>
                </p:cNvPr>
                <p:cNvSpPr txBox="1"/>
                <p:nvPr/>
              </p:nvSpPr>
              <p:spPr>
                <a:xfrm>
                  <a:off x="9215003" y="5999405"/>
                  <a:ext cx="696711" cy="14406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pPr marL="0" marR="0" lvl="0" indent="0" algn="l" defTabSz="93233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918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rPr>
                    <a:t>Storage</a:t>
                  </a:r>
                </a:p>
              </p:txBody>
            </p:sp>
            <p:sp>
              <p:nvSpPr>
                <p:cNvPr id="134" name="TextBox 133">
                  <a:extLst>
                    <a:ext uri="{FF2B5EF4-FFF2-40B4-BE49-F238E27FC236}">
                      <a16:creationId xmlns:a16="http://schemas.microsoft.com/office/drawing/2014/main" id="{55A70B93-79EB-4D1E-B689-8DD7C03CA068}"/>
                    </a:ext>
                  </a:extLst>
                </p:cNvPr>
                <p:cNvSpPr txBox="1"/>
                <p:nvPr/>
              </p:nvSpPr>
              <p:spPr>
                <a:xfrm>
                  <a:off x="10528629" y="5999405"/>
                  <a:ext cx="696711" cy="14406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pPr marL="0" marR="0" lvl="0" indent="0" algn="l" defTabSz="93233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918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rPr>
                    <a:t>Networking</a:t>
                  </a:r>
                </a:p>
              </p:txBody>
            </p:sp>
            <p:pic>
              <p:nvPicPr>
                <p:cNvPr id="135" name="Picture 134">
                  <a:extLst>
                    <a:ext uri="{FF2B5EF4-FFF2-40B4-BE49-F238E27FC236}">
                      <a16:creationId xmlns:a16="http://schemas.microsoft.com/office/drawing/2014/main" id="{97109125-FB26-45DB-9C6B-E2E90A73C7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prstClr val="black"/>
                    <a:schemeClr val="accent1">
                      <a:tint val="45000"/>
                      <a:satMod val="400000"/>
                    </a:schemeClr>
                  </a:duotone>
                </a:blip>
                <a:stretch>
                  <a:fillRect/>
                </a:stretch>
              </p:blipFill>
              <p:spPr>
                <a:xfrm>
                  <a:off x="8812859" y="5908602"/>
                  <a:ext cx="326190" cy="325676"/>
                </a:xfrm>
                <a:prstGeom prst="rect">
                  <a:avLst/>
                </a:prstGeom>
              </p:spPr>
            </p:pic>
            <p:grpSp>
              <p:nvGrpSpPr>
                <p:cNvPr id="136" name="Group 135">
                  <a:extLst>
                    <a:ext uri="{FF2B5EF4-FFF2-40B4-BE49-F238E27FC236}">
                      <a16:creationId xmlns:a16="http://schemas.microsoft.com/office/drawing/2014/main" id="{582F6DF1-F466-4681-960E-EF5100DF1113}"/>
                    </a:ext>
                  </a:extLst>
                </p:cNvPr>
                <p:cNvGrpSpPr/>
                <p:nvPr/>
              </p:nvGrpSpPr>
              <p:grpSpPr>
                <a:xfrm>
                  <a:off x="10163194" y="5935140"/>
                  <a:ext cx="272600" cy="272600"/>
                  <a:chOff x="6094413" y="2360613"/>
                  <a:chExt cx="396875" cy="396875"/>
                </a:xfrm>
              </p:grpSpPr>
              <p:sp>
                <p:nvSpPr>
                  <p:cNvPr id="140" name="AutoShape 3">
                    <a:extLst>
                      <a:ext uri="{FF2B5EF4-FFF2-40B4-BE49-F238E27FC236}">
                        <a16:creationId xmlns:a16="http://schemas.microsoft.com/office/drawing/2014/main" id="{79E6F155-89F0-435A-9789-B9F906813540}"/>
                      </a:ext>
                    </a:extLst>
                  </p:cNvPr>
                  <p:cNvSpPr>
                    <a:spLocks noChangeAspect="1" noChangeArrowheads="1" noTextEdit="1"/>
                  </p:cNvSpPr>
                  <p:nvPr/>
                </p:nvSpPr>
                <p:spPr bwMode="auto">
                  <a:xfrm>
                    <a:off x="6094413" y="2360613"/>
                    <a:ext cx="396875" cy="39687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3260" tIns="46630" rIns="93260" bIns="4663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3274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36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1" name="Rectangle 6">
                    <a:extLst>
                      <a:ext uri="{FF2B5EF4-FFF2-40B4-BE49-F238E27FC236}">
                        <a16:creationId xmlns:a16="http://schemas.microsoft.com/office/drawing/2014/main" id="{9605BF3A-9E91-4132-9A6B-F308A37A1E0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094413" y="2360613"/>
                    <a:ext cx="396875" cy="39687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3260" tIns="46630" rIns="93260" bIns="4663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3274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36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2" name="Rectangle 7">
                    <a:extLst>
                      <a:ext uri="{FF2B5EF4-FFF2-40B4-BE49-F238E27FC236}">
                        <a16:creationId xmlns:a16="http://schemas.microsoft.com/office/drawing/2014/main" id="{FCBE6861-2690-4F31-ADDE-6862AFD97FF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413501" y="2408238"/>
                    <a:ext cx="58738" cy="306388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3260" tIns="46630" rIns="93260" bIns="4663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3274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36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3" name="Rectangle 8">
                    <a:extLst>
                      <a:ext uri="{FF2B5EF4-FFF2-40B4-BE49-F238E27FC236}">
                        <a16:creationId xmlns:a16="http://schemas.microsoft.com/office/drawing/2014/main" id="{CAA5BCA7-59DF-48CD-93F9-27E805B595B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115051" y="2662238"/>
                    <a:ext cx="60325" cy="52388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3260" tIns="46630" rIns="93260" bIns="4663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3274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36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4" name="Rectangle 9">
                    <a:extLst>
                      <a:ext uri="{FF2B5EF4-FFF2-40B4-BE49-F238E27FC236}">
                        <a16:creationId xmlns:a16="http://schemas.microsoft.com/office/drawing/2014/main" id="{1190C7D6-AA83-4C7A-AE90-C56A77AF971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215063" y="2620963"/>
                    <a:ext cx="58738" cy="93663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3260" tIns="46630" rIns="93260" bIns="4663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3274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36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45" name="Rectangle 10">
                    <a:extLst>
                      <a:ext uri="{FF2B5EF4-FFF2-40B4-BE49-F238E27FC236}">
                        <a16:creationId xmlns:a16="http://schemas.microsoft.com/office/drawing/2014/main" id="{1FA9F326-1BDB-484C-B8E6-49AC03A24D0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313488" y="2503488"/>
                    <a:ext cx="61913" cy="211138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3260" tIns="46630" rIns="93260" bIns="4663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algn="l" defTabSz="932742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36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uLnTx/>
                      <a:uFillTx/>
                      <a:latin typeface="Segoe UI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37" name="Graphic 44">
                  <a:extLst>
                    <a:ext uri="{FF2B5EF4-FFF2-40B4-BE49-F238E27FC236}">
                      <a16:creationId xmlns:a16="http://schemas.microsoft.com/office/drawing/2014/main" id="{B2D05D06-283C-47D9-BC11-E2C8BA23A17F}"/>
                    </a:ext>
                  </a:extLst>
                </p:cNvPr>
                <p:cNvGrpSpPr/>
                <p:nvPr/>
              </p:nvGrpSpPr>
              <p:grpSpPr>
                <a:xfrm>
                  <a:off x="7498057" y="5904473"/>
                  <a:ext cx="333933" cy="333933"/>
                  <a:chOff x="7498057" y="5904473"/>
                  <a:chExt cx="333933" cy="333933"/>
                </a:xfrm>
              </p:grpSpPr>
              <p:sp>
                <p:nvSpPr>
                  <p:cNvPr id="138" name="Freeform: Shape 137">
                    <a:extLst>
                      <a:ext uri="{FF2B5EF4-FFF2-40B4-BE49-F238E27FC236}">
                        <a16:creationId xmlns:a16="http://schemas.microsoft.com/office/drawing/2014/main" id="{D68AD6D3-AFE0-4BDD-AF43-4A8C76E95305}"/>
                      </a:ext>
                    </a:extLst>
                  </p:cNvPr>
                  <p:cNvSpPr/>
                  <p:nvPr/>
                </p:nvSpPr>
                <p:spPr>
                  <a:xfrm>
                    <a:off x="7498880" y="6010306"/>
                    <a:ext cx="226994" cy="226380"/>
                  </a:xfrm>
                  <a:custGeom>
                    <a:avLst/>
                    <a:gdLst>
                      <a:gd name="connsiteX0" fmla="*/ 226995 w 226994"/>
                      <a:gd name="connsiteY0" fmla="*/ 125105 h 226380"/>
                      <a:gd name="connsiteX1" fmla="*/ 226995 w 226994"/>
                      <a:gd name="connsiteY1" fmla="*/ 101276 h 226380"/>
                      <a:gd name="connsiteX2" fmla="*/ 202295 w 226994"/>
                      <a:gd name="connsiteY2" fmla="*/ 101276 h 226380"/>
                      <a:gd name="connsiteX3" fmla="*/ 184727 w 226994"/>
                      <a:gd name="connsiteY3" fmla="*/ 58995 h 226380"/>
                      <a:gd name="connsiteX4" fmla="*/ 202179 w 226994"/>
                      <a:gd name="connsiteY4" fmla="*/ 41586 h 226380"/>
                      <a:gd name="connsiteX5" fmla="*/ 185306 w 226994"/>
                      <a:gd name="connsiteY5" fmla="*/ 24755 h 226380"/>
                      <a:gd name="connsiteX6" fmla="*/ 167855 w 226994"/>
                      <a:gd name="connsiteY6" fmla="*/ 42107 h 226380"/>
                      <a:gd name="connsiteX7" fmla="*/ 125470 w 226994"/>
                      <a:gd name="connsiteY7" fmla="*/ 24581 h 226380"/>
                      <a:gd name="connsiteX8" fmla="*/ 125470 w 226994"/>
                      <a:gd name="connsiteY8" fmla="*/ 0 h 226380"/>
                      <a:gd name="connsiteX9" fmla="*/ 101582 w 226994"/>
                      <a:gd name="connsiteY9" fmla="*/ 0 h 226380"/>
                      <a:gd name="connsiteX10" fmla="*/ 101582 w 226994"/>
                      <a:gd name="connsiteY10" fmla="*/ 24639 h 226380"/>
                      <a:gd name="connsiteX11" fmla="*/ 59198 w 226994"/>
                      <a:gd name="connsiteY11" fmla="*/ 42164 h 226380"/>
                      <a:gd name="connsiteX12" fmla="*/ 41746 w 226994"/>
                      <a:gd name="connsiteY12" fmla="*/ 24755 h 226380"/>
                      <a:gd name="connsiteX13" fmla="*/ 24874 w 226994"/>
                      <a:gd name="connsiteY13" fmla="*/ 41586 h 226380"/>
                      <a:gd name="connsiteX14" fmla="*/ 42268 w 226994"/>
                      <a:gd name="connsiteY14" fmla="*/ 58995 h 226380"/>
                      <a:gd name="connsiteX15" fmla="*/ 24700 w 226994"/>
                      <a:gd name="connsiteY15" fmla="*/ 101276 h 226380"/>
                      <a:gd name="connsiteX16" fmla="*/ 0 w 226994"/>
                      <a:gd name="connsiteY16" fmla="*/ 101276 h 226380"/>
                      <a:gd name="connsiteX17" fmla="*/ 0 w 226994"/>
                      <a:gd name="connsiteY17" fmla="*/ 125105 h 226380"/>
                      <a:gd name="connsiteX18" fmla="*/ 24700 w 226994"/>
                      <a:gd name="connsiteY18" fmla="*/ 125105 h 226380"/>
                      <a:gd name="connsiteX19" fmla="*/ 42268 w 226994"/>
                      <a:gd name="connsiteY19" fmla="*/ 167385 h 226380"/>
                      <a:gd name="connsiteX20" fmla="*/ 24816 w 226994"/>
                      <a:gd name="connsiteY20" fmla="*/ 184795 h 226380"/>
                      <a:gd name="connsiteX21" fmla="*/ 41688 w 226994"/>
                      <a:gd name="connsiteY21" fmla="*/ 201626 h 226380"/>
                      <a:gd name="connsiteX22" fmla="*/ 59140 w 226994"/>
                      <a:gd name="connsiteY22" fmla="*/ 184216 h 226380"/>
                      <a:gd name="connsiteX23" fmla="*/ 101524 w 226994"/>
                      <a:gd name="connsiteY23" fmla="*/ 201741 h 226380"/>
                      <a:gd name="connsiteX24" fmla="*/ 101524 w 226994"/>
                      <a:gd name="connsiteY24" fmla="*/ 226381 h 226380"/>
                      <a:gd name="connsiteX25" fmla="*/ 125412 w 226994"/>
                      <a:gd name="connsiteY25" fmla="*/ 226381 h 226380"/>
                      <a:gd name="connsiteX26" fmla="*/ 125412 w 226994"/>
                      <a:gd name="connsiteY26" fmla="*/ 201741 h 226380"/>
                      <a:gd name="connsiteX27" fmla="*/ 167796 w 226994"/>
                      <a:gd name="connsiteY27" fmla="*/ 184216 h 226380"/>
                      <a:gd name="connsiteX28" fmla="*/ 185249 w 226994"/>
                      <a:gd name="connsiteY28" fmla="*/ 201626 h 226380"/>
                      <a:gd name="connsiteX29" fmla="*/ 202121 w 226994"/>
                      <a:gd name="connsiteY29" fmla="*/ 184795 h 226380"/>
                      <a:gd name="connsiteX30" fmla="*/ 184669 w 226994"/>
                      <a:gd name="connsiteY30" fmla="*/ 167385 h 226380"/>
                      <a:gd name="connsiteX31" fmla="*/ 202237 w 226994"/>
                      <a:gd name="connsiteY31" fmla="*/ 125105 h 226380"/>
                      <a:gd name="connsiteX32" fmla="*/ 226995 w 226994"/>
                      <a:gd name="connsiteY32" fmla="*/ 125105 h 226380"/>
                      <a:gd name="connsiteX33" fmla="*/ 113469 w 226994"/>
                      <a:gd name="connsiteY33" fmla="*/ 167906 h 226380"/>
                      <a:gd name="connsiteX34" fmla="*/ 58677 w 226994"/>
                      <a:gd name="connsiteY34" fmla="*/ 113248 h 226380"/>
                      <a:gd name="connsiteX35" fmla="*/ 113469 w 226994"/>
                      <a:gd name="connsiteY35" fmla="*/ 58590 h 226380"/>
                      <a:gd name="connsiteX36" fmla="*/ 168260 w 226994"/>
                      <a:gd name="connsiteY36" fmla="*/ 113248 h 226380"/>
                      <a:gd name="connsiteX37" fmla="*/ 113469 w 226994"/>
                      <a:gd name="connsiteY37" fmla="*/ 167906 h 226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</a:cxnLst>
                    <a:rect l="l" t="t" r="r" b="b"/>
                    <a:pathLst>
                      <a:path w="226994" h="226380">
                        <a:moveTo>
                          <a:pt x="226995" y="125105"/>
                        </a:moveTo>
                        <a:lnTo>
                          <a:pt x="226995" y="101276"/>
                        </a:lnTo>
                        <a:lnTo>
                          <a:pt x="202295" y="101276"/>
                        </a:lnTo>
                        <a:cubicBezTo>
                          <a:pt x="200208" y="85485"/>
                          <a:pt x="193946" y="71026"/>
                          <a:pt x="184727" y="58995"/>
                        </a:cubicBezTo>
                        <a:lnTo>
                          <a:pt x="202179" y="41586"/>
                        </a:lnTo>
                        <a:lnTo>
                          <a:pt x="185306" y="24755"/>
                        </a:lnTo>
                        <a:lnTo>
                          <a:pt x="167855" y="42107"/>
                        </a:lnTo>
                        <a:cubicBezTo>
                          <a:pt x="155794" y="32910"/>
                          <a:pt x="141241" y="26664"/>
                          <a:pt x="125470" y="24581"/>
                        </a:cubicBezTo>
                        <a:lnTo>
                          <a:pt x="125470" y="0"/>
                        </a:lnTo>
                        <a:lnTo>
                          <a:pt x="101582" y="0"/>
                        </a:lnTo>
                        <a:lnTo>
                          <a:pt x="101582" y="24639"/>
                        </a:lnTo>
                        <a:cubicBezTo>
                          <a:pt x="85753" y="26722"/>
                          <a:pt x="71258" y="32968"/>
                          <a:pt x="59198" y="42164"/>
                        </a:cubicBezTo>
                        <a:lnTo>
                          <a:pt x="41746" y="24755"/>
                        </a:lnTo>
                        <a:lnTo>
                          <a:pt x="24874" y="41586"/>
                        </a:lnTo>
                        <a:lnTo>
                          <a:pt x="42268" y="58995"/>
                        </a:lnTo>
                        <a:cubicBezTo>
                          <a:pt x="33049" y="71026"/>
                          <a:pt x="26787" y="85543"/>
                          <a:pt x="24700" y="101276"/>
                        </a:cubicBezTo>
                        <a:lnTo>
                          <a:pt x="0" y="101276"/>
                        </a:lnTo>
                        <a:lnTo>
                          <a:pt x="0" y="125105"/>
                        </a:lnTo>
                        <a:lnTo>
                          <a:pt x="24700" y="125105"/>
                        </a:lnTo>
                        <a:cubicBezTo>
                          <a:pt x="26787" y="140895"/>
                          <a:pt x="33049" y="155355"/>
                          <a:pt x="42268" y="167385"/>
                        </a:cubicBezTo>
                        <a:lnTo>
                          <a:pt x="24816" y="184795"/>
                        </a:lnTo>
                        <a:lnTo>
                          <a:pt x="41688" y="201626"/>
                        </a:lnTo>
                        <a:lnTo>
                          <a:pt x="59140" y="184216"/>
                        </a:lnTo>
                        <a:cubicBezTo>
                          <a:pt x="71201" y="193413"/>
                          <a:pt x="85753" y="199659"/>
                          <a:pt x="101524" y="201741"/>
                        </a:cubicBezTo>
                        <a:lnTo>
                          <a:pt x="101524" y="226381"/>
                        </a:lnTo>
                        <a:lnTo>
                          <a:pt x="125412" y="226381"/>
                        </a:lnTo>
                        <a:lnTo>
                          <a:pt x="125412" y="201741"/>
                        </a:lnTo>
                        <a:cubicBezTo>
                          <a:pt x="141241" y="199659"/>
                          <a:pt x="155737" y="193413"/>
                          <a:pt x="167796" y="184216"/>
                        </a:cubicBezTo>
                        <a:lnTo>
                          <a:pt x="185249" y="201626"/>
                        </a:lnTo>
                        <a:lnTo>
                          <a:pt x="202121" y="184795"/>
                        </a:lnTo>
                        <a:lnTo>
                          <a:pt x="184669" y="167385"/>
                        </a:lnTo>
                        <a:cubicBezTo>
                          <a:pt x="193888" y="155355"/>
                          <a:pt x="200150" y="140837"/>
                          <a:pt x="202237" y="125105"/>
                        </a:cubicBezTo>
                        <a:lnTo>
                          <a:pt x="226995" y="125105"/>
                        </a:lnTo>
                        <a:close/>
                        <a:moveTo>
                          <a:pt x="113469" y="167906"/>
                        </a:moveTo>
                        <a:cubicBezTo>
                          <a:pt x="83260" y="167906"/>
                          <a:pt x="58677" y="143382"/>
                          <a:pt x="58677" y="113248"/>
                        </a:cubicBezTo>
                        <a:cubicBezTo>
                          <a:pt x="58677" y="83114"/>
                          <a:pt x="83260" y="58590"/>
                          <a:pt x="113469" y="58590"/>
                        </a:cubicBezTo>
                        <a:cubicBezTo>
                          <a:pt x="143676" y="58590"/>
                          <a:pt x="168260" y="83114"/>
                          <a:pt x="168260" y="113248"/>
                        </a:cubicBezTo>
                        <a:cubicBezTo>
                          <a:pt x="168260" y="143382"/>
                          <a:pt x="143734" y="167906"/>
                          <a:pt x="113469" y="167906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373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LID4096"/>
                  </a:p>
                </p:txBody>
              </p:sp>
              <p:sp>
                <p:nvSpPr>
                  <p:cNvPr id="139" name="Freeform: Shape 138">
                    <a:extLst>
                      <a:ext uri="{FF2B5EF4-FFF2-40B4-BE49-F238E27FC236}">
                        <a16:creationId xmlns:a16="http://schemas.microsoft.com/office/drawing/2014/main" id="{7CB984D9-1740-44EC-9A9D-288ABD1AB1F8}"/>
                      </a:ext>
                    </a:extLst>
                  </p:cNvPr>
                  <p:cNvSpPr/>
                  <p:nvPr/>
                </p:nvSpPr>
                <p:spPr>
                  <a:xfrm>
                    <a:off x="7688768" y="5906772"/>
                    <a:ext cx="140313" cy="139969"/>
                  </a:xfrm>
                  <a:custGeom>
                    <a:avLst/>
                    <a:gdLst>
                      <a:gd name="connsiteX0" fmla="*/ 140314 w 140313"/>
                      <a:gd name="connsiteY0" fmla="*/ 77330 h 139969"/>
                      <a:gd name="connsiteX1" fmla="*/ 140314 w 140313"/>
                      <a:gd name="connsiteY1" fmla="*/ 62582 h 139969"/>
                      <a:gd name="connsiteX2" fmla="*/ 125064 w 140313"/>
                      <a:gd name="connsiteY2" fmla="*/ 62582 h 139969"/>
                      <a:gd name="connsiteX3" fmla="*/ 114222 w 140313"/>
                      <a:gd name="connsiteY3" fmla="*/ 36438 h 139969"/>
                      <a:gd name="connsiteX4" fmla="*/ 125006 w 140313"/>
                      <a:gd name="connsiteY4" fmla="*/ 25680 h 139969"/>
                      <a:gd name="connsiteX5" fmla="*/ 114570 w 140313"/>
                      <a:gd name="connsiteY5" fmla="*/ 15269 h 139969"/>
                      <a:gd name="connsiteX6" fmla="*/ 103728 w 140313"/>
                      <a:gd name="connsiteY6" fmla="*/ 26027 h 139969"/>
                      <a:gd name="connsiteX7" fmla="*/ 77520 w 140313"/>
                      <a:gd name="connsiteY7" fmla="*/ 15212 h 139969"/>
                      <a:gd name="connsiteX8" fmla="*/ 77520 w 140313"/>
                      <a:gd name="connsiteY8" fmla="*/ 0 h 139969"/>
                      <a:gd name="connsiteX9" fmla="*/ 62735 w 140313"/>
                      <a:gd name="connsiteY9" fmla="*/ 0 h 139969"/>
                      <a:gd name="connsiteX10" fmla="*/ 62735 w 140313"/>
                      <a:gd name="connsiteY10" fmla="*/ 15212 h 139969"/>
                      <a:gd name="connsiteX11" fmla="*/ 36528 w 140313"/>
                      <a:gd name="connsiteY11" fmla="*/ 26027 h 139969"/>
                      <a:gd name="connsiteX12" fmla="*/ 25743 w 140313"/>
                      <a:gd name="connsiteY12" fmla="*/ 15269 h 139969"/>
                      <a:gd name="connsiteX13" fmla="*/ 15307 w 140313"/>
                      <a:gd name="connsiteY13" fmla="*/ 25680 h 139969"/>
                      <a:gd name="connsiteX14" fmla="*/ 26091 w 140313"/>
                      <a:gd name="connsiteY14" fmla="*/ 36438 h 139969"/>
                      <a:gd name="connsiteX15" fmla="*/ 15249 w 140313"/>
                      <a:gd name="connsiteY15" fmla="*/ 62582 h 139969"/>
                      <a:gd name="connsiteX16" fmla="*/ 0 w 140313"/>
                      <a:gd name="connsiteY16" fmla="*/ 62582 h 139969"/>
                      <a:gd name="connsiteX17" fmla="*/ 0 w 140313"/>
                      <a:gd name="connsiteY17" fmla="*/ 77330 h 139969"/>
                      <a:gd name="connsiteX18" fmla="*/ 15249 w 140313"/>
                      <a:gd name="connsiteY18" fmla="*/ 77330 h 139969"/>
                      <a:gd name="connsiteX19" fmla="*/ 26091 w 140313"/>
                      <a:gd name="connsiteY19" fmla="*/ 103474 h 139969"/>
                      <a:gd name="connsiteX20" fmla="*/ 15307 w 140313"/>
                      <a:gd name="connsiteY20" fmla="*/ 114231 h 139969"/>
                      <a:gd name="connsiteX21" fmla="*/ 25743 w 140313"/>
                      <a:gd name="connsiteY21" fmla="*/ 124642 h 139969"/>
                      <a:gd name="connsiteX22" fmla="*/ 36528 w 140313"/>
                      <a:gd name="connsiteY22" fmla="*/ 113884 h 139969"/>
                      <a:gd name="connsiteX23" fmla="*/ 62735 w 140313"/>
                      <a:gd name="connsiteY23" fmla="*/ 124700 h 139969"/>
                      <a:gd name="connsiteX24" fmla="*/ 62735 w 140313"/>
                      <a:gd name="connsiteY24" fmla="*/ 139970 h 139969"/>
                      <a:gd name="connsiteX25" fmla="*/ 77520 w 140313"/>
                      <a:gd name="connsiteY25" fmla="*/ 139970 h 139969"/>
                      <a:gd name="connsiteX26" fmla="*/ 77520 w 140313"/>
                      <a:gd name="connsiteY26" fmla="*/ 124758 h 139969"/>
                      <a:gd name="connsiteX27" fmla="*/ 103728 w 140313"/>
                      <a:gd name="connsiteY27" fmla="*/ 113942 h 139969"/>
                      <a:gd name="connsiteX28" fmla="*/ 114512 w 140313"/>
                      <a:gd name="connsiteY28" fmla="*/ 124700 h 139969"/>
                      <a:gd name="connsiteX29" fmla="*/ 124948 w 140313"/>
                      <a:gd name="connsiteY29" fmla="*/ 114289 h 139969"/>
                      <a:gd name="connsiteX30" fmla="*/ 114164 w 140313"/>
                      <a:gd name="connsiteY30" fmla="*/ 103531 h 139969"/>
                      <a:gd name="connsiteX31" fmla="*/ 125006 w 140313"/>
                      <a:gd name="connsiteY31" fmla="*/ 77388 h 139969"/>
                      <a:gd name="connsiteX32" fmla="*/ 140314 w 140313"/>
                      <a:gd name="connsiteY32" fmla="*/ 77388 h 139969"/>
                      <a:gd name="connsiteX33" fmla="*/ 140314 w 140313"/>
                      <a:gd name="connsiteY33" fmla="*/ 77330 h 139969"/>
                      <a:gd name="connsiteX34" fmla="*/ 70157 w 140313"/>
                      <a:gd name="connsiteY34" fmla="*/ 103763 h 139969"/>
                      <a:gd name="connsiteX35" fmla="*/ 36296 w 140313"/>
                      <a:gd name="connsiteY35" fmla="*/ 69985 h 139969"/>
                      <a:gd name="connsiteX36" fmla="*/ 70157 w 140313"/>
                      <a:gd name="connsiteY36" fmla="*/ 36207 h 139969"/>
                      <a:gd name="connsiteX37" fmla="*/ 104017 w 140313"/>
                      <a:gd name="connsiteY37" fmla="*/ 69985 h 139969"/>
                      <a:gd name="connsiteX38" fmla="*/ 70157 w 140313"/>
                      <a:gd name="connsiteY38" fmla="*/ 103763 h 1399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</a:cxnLst>
                    <a:rect l="l" t="t" r="r" b="b"/>
                    <a:pathLst>
                      <a:path w="140313" h="139969">
                        <a:moveTo>
                          <a:pt x="140314" y="77330"/>
                        </a:moveTo>
                        <a:lnTo>
                          <a:pt x="140314" y="62582"/>
                        </a:lnTo>
                        <a:lnTo>
                          <a:pt x="125064" y="62582"/>
                        </a:lnTo>
                        <a:cubicBezTo>
                          <a:pt x="123789" y="52807"/>
                          <a:pt x="119904" y="43900"/>
                          <a:pt x="114222" y="36438"/>
                        </a:cubicBezTo>
                        <a:lnTo>
                          <a:pt x="125006" y="25680"/>
                        </a:lnTo>
                        <a:lnTo>
                          <a:pt x="114570" y="15269"/>
                        </a:lnTo>
                        <a:lnTo>
                          <a:pt x="103728" y="26027"/>
                        </a:lnTo>
                        <a:cubicBezTo>
                          <a:pt x="96248" y="20359"/>
                          <a:pt x="87319" y="16484"/>
                          <a:pt x="77520" y="15212"/>
                        </a:cubicBezTo>
                        <a:lnTo>
                          <a:pt x="77520" y="0"/>
                        </a:lnTo>
                        <a:lnTo>
                          <a:pt x="62735" y="0"/>
                        </a:lnTo>
                        <a:lnTo>
                          <a:pt x="62735" y="15212"/>
                        </a:lnTo>
                        <a:cubicBezTo>
                          <a:pt x="52936" y="16484"/>
                          <a:pt x="44007" y="20359"/>
                          <a:pt x="36528" y="26027"/>
                        </a:cubicBezTo>
                        <a:lnTo>
                          <a:pt x="25743" y="15269"/>
                        </a:lnTo>
                        <a:lnTo>
                          <a:pt x="15307" y="25680"/>
                        </a:lnTo>
                        <a:lnTo>
                          <a:pt x="26091" y="36438"/>
                        </a:lnTo>
                        <a:cubicBezTo>
                          <a:pt x="20409" y="43900"/>
                          <a:pt x="16525" y="52807"/>
                          <a:pt x="15249" y="62582"/>
                        </a:cubicBezTo>
                        <a:lnTo>
                          <a:pt x="0" y="62582"/>
                        </a:lnTo>
                        <a:lnTo>
                          <a:pt x="0" y="77330"/>
                        </a:lnTo>
                        <a:lnTo>
                          <a:pt x="15249" y="77330"/>
                        </a:lnTo>
                        <a:cubicBezTo>
                          <a:pt x="16525" y="87105"/>
                          <a:pt x="20409" y="96012"/>
                          <a:pt x="26091" y="103474"/>
                        </a:cubicBezTo>
                        <a:lnTo>
                          <a:pt x="15307" y="114231"/>
                        </a:lnTo>
                        <a:lnTo>
                          <a:pt x="25743" y="124642"/>
                        </a:lnTo>
                        <a:lnTo>
                          <a:pt x="36528" y="113884"/>
                        </a:lnTo>
                        <a:cubicBezTo>
                          <a:pt x="44007" y="119553"/>
                          <a:pt x="52936" y="123428"/>
                          <a:pt x="62735" y="124700"/>
                        </a:cubicBezTo>
                        <a:lnTo>
                          <a:pt x="62735" y="139970"/>
                        </a:lnTo>
                        <a:lnTo>
                          <a:pt x="77520" y="139970"/>
                        </a:lnTo>
                        <a:lnTo>
                          <a:pt x="77520" y="124758"/>
                        </a:lnTo>
                        <a:cubicBezTo>
                          <a:pt x="87319" y="123486"/>
                          <a:pt x="96248" y="119610"/>
                          <a:pt x="103728" y="113942"/>
                        </a:cubicBezTo>
                        <a:lnTo>
                          <a:pt x="114512" y="124700"/>
                        </a:lnTo>
                        <a:lnTo>
                          <a:pt x="124948" y="114289"/>
                        </a:lnTo>
                        <a:lnTo>
                          <a:pt x="114164" y="103531"/>
                        </a:lnTo>
                        <a:cubicBezTo>
                          <a:pt x="119846" y="96070"/>
                          <a:pt x="123731" y="87163"/>
                          <a:pt x="125006" y="77388"/>
                        </a:cubicBezTo>
                        <a:lnTo>
                          <a:pt x="140314" y="77388"/>
                        </a:lnTo>
                        <a:lnTo>
                          <a:pt x="140314" y="77330"/>
                        </a:lnTo>
                        <a:close/>
                        <a:moveTo>
                          <a:pt x="70157" y="103763"/>
                        </a:moveTo>
                        <a:cubicBezTo>
                          <a:pt x="51487" y="103763"/>
                          <a:pt x="36296" y="88609"/>
                          <a:pt x="36296" y="69985"/>
                        </a:cubicBezTo>
                        <a:cubicBezTo>
                          <a:pt x="36296" y="51361"/>
                          <a:pt x="51487" y="36207"/>
                          <a:pt x="70157" y="36207"/>
                        </a:cubicBezTo>
                        <a:cubicBezTo>
                          <a:pt x="88827" y="36207"/>
                          <a:pt x="104017" y="51361"/>
                          <a:pt x="104017" y="69985"/>
                        </a:cubicBezTo>
                        <a:cubicBezTo>
                          <a:pt x="104017" y="88609"/>
                          <a:pt x="88827" y="103763"/>
                          <a:pt x="70157" y="103763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373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LID4096"/>
                  </a:p>
                </p:txBody>
              </p:sp>
            </p:grpSp>
          </p:grp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04AAD445-4560-445A-9A31-2B17E6A77D67}"/>
                  </a:ext>
                </a:extLst>
              </p:cNvPr>
              <p:cNvSpPr/>
              <p:nvPr/>
            </p:nvSpPr>
            <p:spPr bwMode="auto">
              <a:xfrm>
                <a:off x="7220973" y="5658686"/>
                <a:ext cx="4234185" cy="825506"/>
              </a:xfrm>
              <a:prstGeom prst="roundRect">
                <a:avLst>
                  <a:gd name="adj" fmla="val 10215"/>
                </a:avLst>
              </a:prstGeom>
              <a:noFill/>
              <a:ln w="19050" cap="rnd">
                <a:solidFill>
                  <a:schemeClr val="accent4"/>
                </a:solidFill>
                <a:prstDash val="sysDot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114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7891FCD9-0072-41FF-AA6F-8B32CF664439}"/>
                  </a:ext>
                </a:extLst>
              </p:cNvPr>
              <p:cNvSpPr txBox="1"/>
              <p:nvPr/>
            </p:nvSpPr>
            <p:spPr>
              <a:xfrm>
                <a:off x="7330780" y="5537609"/>
                <a:ext cx="1091011" cy="197746"/>
              </a:xfrm>
              <a:prstGeom prst="rect">
                <a:avLst/>
              </a:prstGeom>
              <a:solidFill>
                <a:srgbClr val="252525"/>
              </a:solidFill>
            </p:spPr>
            <p:txBody>
              <a:bodyPr wrap="square" lIns="0" tIns="0" rIns="0" bIns="0" rtlCol="0" anchor="ctr">
                <a:spAutoFit/>
              </a:bodyPr>
              <a:lstStyle/>
              <a:p>
                <a:pPr marL="0" marR="0" lvl="0" indent="0" algn="l" defTabSz="93233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28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Segoe UI Semibold"/>
                    <a:ea typeface="+mn-ea"/>
                    <a:cs typeface="+mn-cs"/>
                  </a:rPr>
                  <a:t>Infrastructure </a:t>
                </a:r>
              </a:p>
            </p:txBody>
          </p:sp>
        </p:grp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EFD734C3-6EF0-4C6A-A580-7C474C0E34B0}"/>
                </a:ext>
              </a:extLst>
            </p:cNvPr>
            <p:cNvSpPr txBox="1"/>
            <p:nvPr/>
          </p:nvSpPr>
          <p:spPr>
            <a:xfrm>
              <a:off x="7935510" y="2618771"/>
              <a:ext cx="1551568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l" defTabSz="932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Windows 7 Enterprise </a:t>
              </a:r>
            </a:p>
            <a:p>
              <a:pPr marL="0" marR="0" lvl="0" indent="0" algn="l" defTabSz="932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Full Desktop 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C8134AC3-C782-4D9F-AC9E-ED435B303BCF}"/>
                </a:ext>
              </a:extLst>
            </p:cNvPr>
            <p:cNvSpPr txBox="1"/>
            <p:nvPr/>
          </p:nvSpPr>
          <p:spPr>
            <a:xfrm>
              <a:off x="8583877" y="1329437"/>
              <a:ext cx="614380" cy="14125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l" defTabSz="932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18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RemoteApp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14D81C02-009C-450A-BFF3-0079629A8E94}"/>
                </a:ext>
              </a:extLst>
            </p:cNvPr>
            <p:cNvSpPr txBox="1"/>
            <p:nvPr/>
          </p:nvSpPr>
          <p:spPr>
            <a:xfrm>
              <a:off x="7944038" y="2015321"/>
              <a:ext cx="1540166" cy="138499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l" defTabSz="932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Windows 10 Enterprise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360D2BF7-3FD7-46EB-B67C-7E3EE986F846}"/>
                </a:ext>
              </a:extLst>
            </p:cNvPr>
            <p:cNvSpPr txBox="1"/>
            <p:nvPr/>
          </p:nvSpPr>
          <p:spPr>
            <a:xfrm>
              <a:off x="7935510" y="2267988"/>
              <a:ext cx="1548693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l" defTabSz="932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Windows Server </a:t>
              </a:r>
            </a:p>
            <a:p>
              <a:pPr marL="0" marR="0" lvl="0" indent="0" algn="l" defTabSz="932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2012 R2 and newer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0C4AADB0-DFE2-4B21-A80C-48EBF0BF5958}"/>
                </a:ext>
              </a:extLst>
            </p:cNvPr>
            <p:cNvSpPr txBox="1"/>
            <p:nvPr/>
          </p:nvSpPr>
          <p:spPr>
            <a:xfrm>
              <a:off x="7944039" y="1647009"/>
              <a:ext cx="1383746" cy="276999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l" defTabSz="932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Windows 10 Enterprise multi-session</a:t>
              </a:r>
            </a:p>
          </p:txBody>
        </p:sp>
        <p:pic>
          <p:nvPicPr>
            <p:cNvPr id="109" name="Picture 108">
              <a:extLst>
                <a:ext uri="{FF2B5EF4-FFF2-40B4-BE49-F238E27FC236}">
                  <a16:creationId xmlns:a16="http://schemas.microsoft.com/office/drawing/2014/main" id="{C163AE89-063C-4BE5-AB01-E5A6D644D6F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743465" y="1072621"/>
              <a:ext cx="261257" cy="195635"/>
            </a:xfrm>
            <a:prstGeom prst="rect">
              <a:avLst/>
            </a:prstGeom>
          </p:spPr>
        </p:pic>
        <p:sp>
          <p:nvSpPr>
            <p:cNvPr id="110" name="Rectangle: Rounded Corners 109">
              <a:extLst>
                <a:ext uri="{FF2B5EF4-FFF2-40B4-BE49-F238E27FC236}">
                  <a16:creationId xmlns:a16="http://schemas.microsoft.com/office/drawing/2014/main" id="{54D63837-1337-4209-BF72-3803F825D3EF}"/>
                </a:ext>
              </a:extLst>
            </p:cNvPr>
            <p:cNvSpPr/>
            <p:nvPr/>
          </p:nvSpPr>
          <p:spPr bwMode="auto">
            <a:xfrm>
              <a:off x="7364389" y="845940"/>
              <a:ext cx="2132788" cy="2114610"/>
            </a:xfrm>
            <a:prstGeom prst="roundRect">
              <a:avLst>
                <a:gd name="adj" fmla="val 10215"/>
              </a:avLst>
            </a:prstGeom>
            <a:noFill/>
            <a:ln w="19050" cap="rnd">
              <a:solidFill>
                <a:schemeClr val="bg1"/>
              </a:solidFill>
              <a:prstDash val="sysDot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114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39E3F031-61DD-4B37-8AF9-D38850DCE04D}"/>
                </a:ext>
              </a:extLst>
            </p:cNvPr>
            <p:cNvSpPr txBox="1"/>
            <p:nvPr/>
          </p:nvSpPr>
          <p:spPr>
            <a:xfrm>
              <a:off x="7492460" y="779872"/>
              <a:ext cx="1760733" cy="152349"/>
            </a:xfrm>
            <a:prstGeom prst="rect">
              <a:avLst/>
            </a:prstGeom>
            <a:solidFill>
              <a:srgbClr val="252525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ctr" defTabSz="93233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Desktops and remote apps</a:t>
              </a:r>
            </a:p>
          </p:txBody>
        </p:sp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0371DFC1-F984-4B7E-88D2-E1A6413195B3}"/>
                </a:ext>
              </a:extLst>
            </p:cNvPr>
            <p:cNvGrpSpPr/>
            <p:nvPr/>
          </p:nvGrpSpPr>
          <p:grpSpPr>
            <a:xfrm>
              <a:off x="9867256" y="785958"/>
              <a:ext cx="2132788" cy="2174592"/>
              <a:chOff x="9402416" y="704703"/>
              <a:chExt cx="2132788" cy="2174592"/>
            </a:xfrm>
          </p:grpSpPr>
          <p:sp>
            <p:nvSpPr>
              <p:cNvPr id="119" name="Rectangle: Rounded Corners 118">
                <a:extLst>
                  <a:ext uri="{FF2B5EF4-FFF2-40B4-BE49-F238E27FC236}">
                    <a16:creationId xmlns:a16="http://schemas.microsoft.com/office/drawing/2014/main" id="{79E714FF-A0FF-42DE-B808-5036395FF7C3}"/>
                  </a:ext>
                </a:extLst>
              </p:cNvPr>
              <p:cNvSpPr/>
              <p:nvPr/>
            </p:nvSpPr>
            <p:spPr bwMode="auto">
              <a:xfrm>
                <a:off x="9402416" y="764686"/>
                <a:ext cx="2132788" cy="2114609"/>
              </a:xfrm>
              <a:prstGeom prst="roundRect">
                <a:avLst>
                  <a:gd name="adj" fmla="val 10215"/>
                </a:avLst>
              </a:prstGeom>
              <a:noFill/>
              <a:ln w="19050" cap="rnd">
                <a:solidFill>
                  <a:schemeClr val="bg1"/>
                </a:solidFill>
                <a:prstDash val="sysDot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114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2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  <a:p>
                <a:pPr marL="0" marR="0" lvl="0" indent="0" algn="ctr" defTabSz="932114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2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  <a:p>
                <a:pPr marL="0" marR="0" lvl="0" indent="0" algn="ctr" defTabSz="932114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2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  <a:p>
                <a:pPr marL="0" marR="0" lvl="0" indent="0" algn="ctr" defTabSz="932114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2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  <a:p>
                <a:pPr marL="0" marR="0" lvl="0" indent="0" algn="ctr" defTabSz="932114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2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DF1EC919-6539-4A58-A77E-E188B40BDDDF}"/>
                  </a:ext>
                </a:extLst>
              </p:cNvPr>
              <p:cNvSpPr/>
              <p:nvPr/>
            </p:nvSpPr>
            <p:spPr>
              <a:xfrm>
                <a:off x="9938308" y="1905867"/>
                <a:ext cx="1391711" cy="3471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932114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2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User management and identity </a:t>
                </a:r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24B5198F-5B36-4E7D-AFD8-EF8ECBD527BC}"/>
                  </a:ext>
                </a:extLst>
              </p:cNvPr>
              <p:cNvSpPr/>
              <p:nvPr/>
            </p:nvSpPr>
            <p:spPr>
              <a:xfrm>
                <a:off x="9937888" y="936758"/>
                <a:ext cx="1505513" cy="3471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932114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2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Image, app, and profile management</a:t>
                </a:r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E05D0FE8-2FCB-4D49-983D-AD15409BDEAC}"/>
                  </a:ext>
                </a:extLst>
              </p:cNvPr>
              <p:cNvSpPr/>
              <p:nvPr/>
            </p:nvSpPr>
            <p:spPr>
              <a:xfrm>
                <a:off x="9947168" y="2503675"/>
                <a:ext cx="1218269" cy="21974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932114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2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Networking policies</a:t>
                </a:r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66FE97E-85C8-48C9-970D-2784EC71702C}"/>
                  </a:ext>
                </a:extLst>
              </p:cNvPr>
              <p:cNvSpPr/>
              <p:nvPr/>
            </p:nvSpPr>
            <p:spPr>
              <a:xfrm>
                <a:off x="9947168" y="1402516"/>
                <a:ext cx="1412198" cy="34714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algn="l" defTabSz="932114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2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User density, VM sizing, and scaling policies</a:t>
                </a:r>
              </a:p>
            </p:txBody>
          </p:sp>
          <p:pic>
            <p:nvPicPr>
              <p:cNvPr id="124" name="Graphic 123" descr="Group of people">
                <a:extLst>
                  <a:ext uri="{FF2B5EF4-FFF2-40B4-BE49-F238E27FC236}">
                    <a16:creationId xmlns:a16="http://schemas.microsoft.com/office/drawing/2014/main" id="{421A4DEB-1220-4B59-9C2A-E34770E226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9526597" y="1894378"/>
                <a:ext cx="347146" cy="347146"/>
              </a:xfrm>
              <a:prstGeom prst="rect">
                <a:avLst/>
              </a:prstGeom>
            </p:spPr>
          </p:pic>
          <p:pic>
            <p:nvPicPr>
              <p:cNvPr id="125" name="Graphic 124" descr="Puzzle pieces">
                <a:extLst>
                  <a:ext uri="{FF2B5EF4-FFF2-40B4-BE49-F238E27FC236}">
                    <a16:creationId xmlns:a16="http://schemas.microsoft.com/office/drawing/2014/main" id="{A35AE05A-1685-4EC0-B1CC-0AF93C84AE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9526598" y="870493"/>
                <a:ext cx="395822" cy="395822"/>
              </a:xfrm>
              <a:prstGeom prst="rect">
                <a:avLst/>
              </a:prstGeom>
            </p:spPr>
          </p:pic>
          <p:pic>
            <p:nvPicPr>
              <p:cNvPr id="126" name="Graphic 125" descr="Server">
                <a:extLst>
                  <a:ext uri="{FF2B5EF4-FFF2-40B4-BE49-F238E27FC236}">
                    <a16:creationId xmlns:a16="http://schemas.microsoft.com/office/drawing/2014/main" id="{2F578CDA-D0A9-4D39-8854-A355732A91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9496423" y="2367625"/>
                <a:ext cx="437716" cy="437716"/>
              </a:xfrm>
              <a:prstGeom prst="rect">
                <a:avLst/>
              </a:prstGeom>
            </p:spPr>
          </p:pic>
          <p:pic>
            <p:nvPicPr>
              <p:cNvPr id="127" name="Graphic 126" descr="Bar graph with upward trend">
                <a:extLst>
                  <a:ext uri="{FF2B5EF4-FFF2-40B4-BE49-F238E27FC236}">
                    <a16:creationId xmlns:a16="http://schemas.microsoft.com/office/drawing/2014/main" id="{597EEFE6-AD0E-445A-8E83-0D5978840B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9517107" y="1392416"/>
                <a:ext cx="375861" cy="375861"/>
              </a:xfrm>
              <a:prstGeom prst="rect">
                <a:avLst/>
              </a:prstGeom>
            </p:spPr>
          </p:pic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E4807AA6-02F8-4060-A083-C981F88A9E67}"/>
                  </a:ext>
                </a:extLst>
              </p:cNvPr>
              <p:cNvSpPr txBox="1"/>
              <p:nvPr/>
            </p:nvSpPr>
            <p:spPr>
              <a:xfrm>
                <a:off x="9573845" y="704703"/>
                <a:ext cx="1684802" cy="152349"/>
              </a:xfrm>
              <a:prstGeom prst="rect">
                <a:avLst/>
              </a:prstGeom>
              <a:solidFill>
                <a:srgbClr val="252525"/>
              </a:solidFill>
            </p:spPr>
            <p:txBody>
              <a:bodyPr wrap="square" lIns="0" tIns="0" rIns="0" bIns="0" rtlCol="0" anchor="ctr">
                <a:spAutoFit/>
              </a:bodyPr>
              <a:lstStyle/>
              <a:p>
                <a:pPr marL="0" marR="0" lvl="0" indent="0" algn="ctr" defTabSz="93233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Segoe UI Semibold"/>
                    <a:ea typeface="+mn-ea"/>
                    <a:cs typeface="+mn-cs"/>
                  </a:rPr>
                  <a:t>Management and policies</a:t>
                </a:r>
              </a:p>
            </p:txBody>
          </p:sp>
        </p:grpSp>
        <p:pic>
          <p:nvPicPr>
            <p:cNvPr id="113" name="Picture 112">
              <a:extLst>
                <a:ext uri="{FF2B5EF4-FFF2-40B4-BE49-F238E27FC236}">
                  <a16:creationId xmlns:a16="http://schemas.microsoft.com/office/drawing/2014/main" id="{F5D86CF6-9A76-4961-A69E-70585285C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7776657" y="1009225"/>
              <a:ext cx="317708" cy="31770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713D762B-F32A-4D04-8E07-AF19B6FA363A}"/>
                </a:ext>
              </a:extLst>
            </p:cNvPr>
            <p:cNvSpPr txBox="1"/>
            <p:nvPr/>
          </p:nvSpPr>
          <p:spPr>
            <a:xfrm>
              <a:off x="7573847" y="1326933"/>
              <a:ext cx="723327" cy="14125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ctr" defTabSz="932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18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Full Desktop</a:t>
              </a:r>
            </a:p>
          </p:txBody>
        </p:sp>
        <p:pic>
          <p:nvPicPr>
            <p:cNvPr id="115" name="Picture 114">
              <a:extLst>
                <a:ext uri="{FF2B5EF4-FFF2-40B4-BE49-F238E27FC236}">
                  <a16:creationId xmlns:a16="http://schemas.microsoft.com/office/drawing/2014/main" id="{5373AD76-A418-4C3A-883D-BB73786594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7463532" y="1965834"/>
              <a:ext cx="249143" cy="249143"/>
            </a:xfrm>
            <a:prstGeom prst="rect">
              <a:avLst/>
            </a:prstGeom>
          </p:spPr>
        </p:pic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0A8E2E32-7275-4CC3-A3AC-098006C85E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7444709" y="1637308"/>
              <a:ext cx="309298" cy="309298"/>
            </a:xfrm>
            <a:prstGeom prst="rect">
              <a:avLst/>
            </a:prstGeom>
          </p:spPr>
        </p:pic>
        <p:pic>
          <p:nvPicPr>
            <p:cNvPr id="117" name="Picture 116">
              <a:extLst>
                <a:ext uri="{FF2B5EF4-FFF2-40B4-BE49-F238E27FC236}">
                  <a16:creationId xmlns:a16="http://schemas.microsoft.com/office/drawing/2014/main" id="{E9EFC6AD-F5A4-4B2C-97CD-A44C08A416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7463280" y="2626053"/>
              <a:ext cx="249143" cy="249143"/>
            </a:xfrm>
            <a:prstGeom prst="rect">
              <a:avLst/>
            </a:prstGeom>
          </p:spPr>
        </p:pic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076A7CCF-58C4-44BA-AE4B-DFEBB33CF4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7447929" y="2250137"/>
              <a:ext cx="309298" cy="309298"/>
            </a:xfrm>
            <a:prstGeom prst="rect">
              <a:avLst/>
            </a:prstGeom>
          </p:spPr>
        </p:pic>
      </p:grpSp>
      <p:sp>
        <p:nvSpPr>
          <p:cNvPr id="277" name="TextBox 276">
            <a:extLst>
              <a:ext uri="{FF2B5EF4-FFF2-40B4-BE49-F238E27FC236}">
                <a16:creationId xmlns:a16="http://schemas.microsoft.com/office/drawing/2014/main" id="{7D0C08B7-8595-4D78-9126-E5324EE9C302}"/>
              </a:ext>
            </a:extLst>
          </p:cNvPr>
          <p:cNvSpPr txBox="1"/>
          <p:nvPr/>
        </p:nvSpPr>
        <p:spPr>
          <a:xfrm>
            <a:off x="286319" y="1657199"/>
            <a:ext cx="4546029" cy="41652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ts val="1961"/>
              </a:spcBef>
              <a:buFont typeface="Arial" panose="05000000000000000000" pitchFamily="2" charset="2"/>
              <a:buChar char="•"/>
            </a:pPr>
            <a:r>
              <a:rPr lang="en-US" sz="1800" dirty="0">
                <a:solidFill>
                  <a:schemeClr val="bg1"/>
                </a:solidFill>
                <a:latin typeface="Campton Book" panose="00000500000000000000" pitchFamily="50" charset="0"/>
                <a:cs typeface="Segoe UI Light" panose="020B0502040204020203" pitchFamily="34" charset="0"/>
              </a:rPr>
              <a:t>Provides virtualization infrastructure as a managed service</a:t>
            </a:r>
          </a:p>
          <a:p>
            <a:pPr marL="285750" indent="-285750">
              <a:spcBef>
                <a:spcPts val="1961"/>
              </a:spcBef>
              <a:buFont typeface="Arial" panose="05000000000000000000" pitchFamily="2" charset="2"/>
              <a:buChar char="•"/>
            </a:pPr>
            <a:r>
              <a:rPr lang="en-US" sz="1800" dirty="0">
                <a:solidFill>
                  <a:schemeClr val="bg1"/>
                </a:solidFill>
                <a:latin typeface="Campton Book" panose="00000500000000000000" pitchFamily="50" charset="0"/>
                <a:cs typeface="Segoe UI Light" panose="020B0502040204020203" pitchFamily="34" charset="0"/>
              </a:rPr>
              <a:t>Utilizes Azure Active Directory identity management service</a:t>
            </a:r>
          </a:p>
          <a:p>
            <a:pPr marL="285750" indent="-285750">
              <a:spcBef>
                <a:spcPts val="1961"/>
              </a:spcBef>
              <a:buFont typeface="Arial" panose="05000000000000000000" pitchFamily="2" charset="2"/>
              <a:buChar char="•"/>
            </a:pPr>
            <a:r>
              <a:rPr lang="en-US" sz="1800" dirty="0">
                <a:solidFill>
                  <a:schemeClr val="bg1"/>
                </a:solidFill>
                <a:latin typeface="Campton Book" panose="00000500000000000000" pitchFamily="50" charset="0"/>
                <a:cs typeface="Segoe UI Light" panose="020B0502040204020203" pitchFamily="34" charset="0"/>
              </a:rPr>
              <a:t>Deploy and manage VMs in Azure subscription </a:t>
            </a:r>
          </a:p>
          <a:p>
            <a:pPr marL="285750" indent="-285750">
              <a:spcBef>
                <a:spcPts val="1961"/>
              </a:spcBef>
              <a:buFont typeface="Arial" panose="05000000000000000000" pitchFamily="2" charset="2"/>
              <a:buChar char="•"/>
            </a:pPr>
            <a:r>
              <a:rPr lang="en-US" sz="1800" dirty="0">
                <a:solidFill>
                  <a:schemeClr val="bg1"/>
                </a:solidFill>
                <a:latin typeface="Campton Book" panose="00000500000000000000" pitchFamily="50" charset="0"/>
                <a:cs typeface="Segoe UI Light" panose="020B0502040204020203" pitchFamily="34" charset="0"/>
              </a:rPr>
              <a:t>Manage using existing tools like System Center Configuration Manager</a:t>
            </a:r>
          </a:p>
          <a:p>
            <a:pPr marL="285750" indent="-285750">
              <a:spcBef>
                <a:spcPts val="1961"/>
              </a:spcBef>
              <a:buFont typeface="Arial" panose="05000000000000000000" pitchFamily="2" charset="2"/>
              <a:buChar char="•"/>
            </a:pPr>
            <a:r>
              <a:rPr lang="en-US" sz="1800" dirty="0">
                <a:solidFill>
                  <a:schemeClr val="bg1"/>
                </a:solidFill>
                <a:latin typeface="Campton Book" panose="00000500000000000000" pitchFamily="50" charset="0"/>
                <a:cs typeface="Segoe UI Light" panose="020B0502040204020203" pitchFamily="34" charset="0"/>
              </a:rPr>
              <a:t>Simply connect to on-premises resources - (VPN – ExpressRoute)</a:t>
            </a:r>
          </a:p>
        </p:txBody>
      </p:sp>
    </p:spTree>
    <p:extLst>
      <p:ext uri="{BB962C8B-B14F-4D97-AF65-F5344CB8AC3E}">
        <p14:creationId xmlns:p14="http://schemas.microsoft.com/office/powerpoint/2010/main" val="2961648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2">
            <a:extLst>
              <a:ext uri="{FF2B5EF4-FFF2-40B4-BE49-F238E27FC236}">
                <a16:creationId xmlns:a16="http://schemas.microsoft.com/office/drawing/2014/main" id="{B59F47A9-EAF5-46E3-9F17-24840FE2ACC6}"/>
              </a:ext>
            </a:extLst>
          </p:cNvPr>
          <p:cNvSpPr txBox="1">
            <a:spLocks/>
          </p:cNvSpPr>
          <p:nvPr/>
        </p:nvSpPr>
        <p:spPr>
          <a:xfrm>
            <a:off x="277393" y="275863"/>
            <a:ext cx="8481060" cy="824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Deployment</a:t>
            </a:r>
            <a:endParaRPr lang="nb-NO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733BB0-DB17-4AE8-B639-2AAE02132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1631" y="1511166"/>
            <a:ext cx="8875556" cy="4206241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1908091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A750DD9-03BA-482C-B803-C35936A48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700" y="1378697"/>
            <a:ext cx="9448800" cy="5078477"/>
          </a:xfrm>
          <a:prstGeom prst="rect">
            <a:avLst/>
          </a:prstGeom>
        </p:spPr>
      </p:pic>
      <p:sp>
        <p:nvSpPr>
          <p:cNvPr id="3" name="Title 12">
            <a:extLst>
              <a:ext uri="{FF2B5EF4-FFF2-40B4-BE49-F238E27FC236}">
                <a16:creationId xmlns:a16="http://schemas.microsoft.com/office/drawing/2014/main" id="{77D75671-E3B7-466C-A061-A86DD670E59D}"/>
              </a:ext>
            </a:extLst>
          </p:cNvPr>
          <p:cNvSpPr txBox="1">
            <a:spLocks/>
          </p:cNvSpPr>
          <p:nvPr/>
        </p:nvSpPr>
        <p:spPr>
          <a:xfrm>
            <a:off x="277393" y="275863"/>
            <a:ext cx="8481060" cy="824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Azure Resource Manager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809111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2">
            <a:extLst>
              <a:ext uri="{FF2B5EF4-FFF2-40B4-BE49-F238E27FC236}">
                <a16:creationId xmlns:a16="http://schemas.microsoft.com/office/drawing/2014/main" id="{77D75671-E3B7-466C-A061-A86DD670E59D}"/>
              </a:ext>
            </a:extLst>
          </p:cNvPr>
          <p:cNvSpPr txBox="1">
            <a:spLocks/>
          </p:cNvSpPr>
          <p:nvPr/>
        </p:nvSpPr>
        <p:spPr>
          <a:xfrm>
            <a:off x="277393" y="275863"/>
            <a:ext cx="8481060" cy="824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Azure Image Builder</a:t>
            </a:r>
            <a:endParaRPr lang="nb-NO" dirty="0"/>
          </a:p>
        </p:txBody>
      </p:sp>
      <p:pic>
        <p:nvPicPr>
          <p:cNvPr id="4" name="Picture 2" descr="Conceptual drawing of Azure Image Builder">
            <a:extLst>
              <a:ext uri="{FF2B5EF4-FFF2-40B4-BE49-F238E27FC236}">
                <a16:creationId xmlns:a16="http://schemas.microsoft.com/office/drawing/2014/main" id="{BA04C5C5-1FDC-4B03-8EAE-232C68C98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612" y="2015178"/>
            <a:ext cx="10807188" cy="3967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4709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2">
            <a:extLst>
              <a:ext uri="{FF2B5EF4-FFF2-40B4-BE49-F238E27FC236}">
                <a16:creationId xmlns:a16="http://schemas.microsoft.com/office/drawing/2014/main" id="{5746384D-681E-451C-9950-FA73592DD705}"/>
              </a:ext>
            </a:extLst>
          </p:cNvPr>
          <p:cNvSpPr txBox="1">
            <a:spLocks/>
          </p:cNvSpPr>
          <p:nvPr/>
        </p:nvSpPr>
        <p:spPr>
          <a:xfrm>
            <a:off x="277393" y="275863"/>
            <a:ext cx="8481060" cy="8249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Infrastructure as code</a:t>
            </a:r>
            <a:endParaRPr lang="nb-NO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433662-578C-4048-ADE5-889C0ADAA371}"/>
              </a:ext>
            </a:extLst>
          </p:cNvPr>
          <p:cNvSpPr txBox="1"/>
          <p:nvPr/>
        </p:nvSpPr>
        <p:spPr>
          <a:xfrm>
            <a:off x="277393" y="1223823"/>
            <a:ext cx="721106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3495B4"/>
                </a:solidFill>
                <a:latin typeface="Campton Book" panose="00000500000000000000" pitchFamily="50" charset="0"/>
              </a:rPr>
              <a:t>Language</a:t>
            </a:r>
            <a:r>
              <a:rPr lang="en-US" sz="1800" dirty="0">
                <a:solidFill>
                  <a:schemeClr val="bg1"/>
                </a:solidFill>
                <a:latin typeface="Campton Book" panose="00000500000000000000" pitchFamily="50" charset="0"/>
              </a:rPr>
              <a:t> Azure Resource Manager accepts JavaScript Object Notation (JSON) templates that comply with a JSON schema. JSON is an industry standard, human readable language. </a:t>
            </a:r>
            <a:endParaRPr lang="en-NL" sz="1800" dirty="0">
              <a:solidFill>
                <a:schemeClr val="bg1"/>
              </a:solidFill>
              <a:latin typeface="Campton Book" panose="00000500000000000000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1BC8B2-2B3A-4FF1-B389-2D3ECF1419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393" y="2270123"/>
            <a:ext cx="10654783" cy="27717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F266E7-4485-427E-A9DF-9DAB3B2FA4EF}"/>
              </a:ext>
            </a:extLst>
          </p:cNvPr>
          <p:cNvSpPr txBox="1"/>
          <p:nvPr/>
        </p:nvSpPr>
        <p:spPr>
          <a:xfrm>
            <a:off x="277393" y="5172512"/>
            <a:ext cx="78848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3495B4"/>
                </a:solidFill>
                <a:latin typeface="Campton Book" panose="00000500000000000000" pitchFamily="50" charset="0"/>
              </a:rPr>
              <a:t>Tooling</a:t>
            </a:r>
            <a:r>
              <a:rPr lang="en-US" sz="1800" dirty="0">
                <a:solidFill>
                  <a:schemeClr val="bg1"/>
                </a:solidFill>
                <a:latin typeface="Campton Book" panose="00000500000000000000" pitchFamily="50" charset="0"/>
              </a:rPr>
              <a:t> Although it is possible to create a template for a complete application in simple text editor, there is sophisticated tooling available that provides you with a better authoring experience for Azure Resource Manager templates.</a:t>
            </a:r>
          </a:p>
        </p:txBody>
      </p:sp>
    </p:spTree>
    <p:extLst>
      <p:ext uri="{BB962C8B-B14F-4D97-AF65-F5344CB8AC3E}">
        <p14:creationId xmlns:p14="http://schemas.microsoft.com/office/powerpoint/2010/main" val="3903475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F451676E76D2448A431FCF13FF12E91" ma:contentTypeVersion="0" ma:contentTypeDescription="Create a new document." ma:contentTypeScope="" ma:versionID="28213fa175e30df9b1c83496a48cee4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d413257cd9829394d17656a545d5fa4e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B31D34E-3AF2-4A5B-9D86-DF27315AE0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770F501A-FD92-4182-AA25-B6CB2877898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EC98898-049E-4852-8803-90791DC0A88D}">
  <ds:schemaRefs>
    <ds:schemaRef ds:uri="http://purl.org/dc/terms/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9155</TotalTime>
  <Words>744</Words>
  <Application>Microsoft Office PowerPoint</Application>
  <PresentationFormat>Widescreen</PresentationFormat>
  <Paragraphs>120</Paragraphs>
  <Slides>19</Slides>
  <Notes>0</Notes>
  <HiddenSlides>1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Campton Book</vt:lpstr>
      <vt:lpstr>Consolas</vt:lpstr>
      <vt:lpstr>Segoe UI</vt:lpstr>
      <vt:lpstr>Segoe UI Semibold</vt:lpstr>
      <vt:lpstr>Office Theme</vt:lpstr>
      <vt:lpstr>Jump Start your automation skills for WVD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Session</dc:title>
  <dc:creator>Jan Ketil Skanke</dc:creator>
  <cp:lastModifiedBy>Freek Berson</cp:lastModifiedBy>
  <cp:revision>53</cp:revision>
  <dcterms:created xsi:type="dcterms:W3CDTF">2021-01-11T21:00:32Z</dcterms:created>
  <dcterms:modified xsi:type="dcterms:W3CDTF">2021-02-11T07:36:51Z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0x0101004F451676E76D2448A431FCF13FF12E91</vt:lpwstr>
  </property>
  <property fmtid="{D5CDD505-2E9C-101B-9397-08002B2CF9AE}" pid="3" name="MSIP_Label_6ade84ad-3c6b-4480-bb7a-7694e5cb1e58_Enabled">
    <vt:lpwstr>true</vt:lpwstr>
  </property>
  <property fmtid="{D5CDD505-2E9C-101B-9397-08002B2CF9AE}" pid="4" name="MSIP_Label_6ade84ad-3c6b-4480-bb7a-7694e5cb1e58_SetDate">
    <vt:lpwstr>2021-02-02T20:07:55Z</vt:lpwstr>
  </property>
  <property fmtid="{D5CDD505-2E9C-101B-9397-08002B2CF9AE}" pid="5" name="MSIP_Label_6ade84ad-3c6b-4480-bb7a-7694e5cb1e58_Method">
    <vt:lpwstr>Privileged</vt:lpwstr>
  </property>
  <property fmtid="{D5CDD505-2E9C-101B-9397-08002B2CF9AE}" pid="6" name="MSIP_Label_6ade84ad-3c6b-4480-bb7a-7694e5cb1e58_Name">
    <vt:lpwstr>Label Midden</vt:lpwstr>
  </property>
  <property fmtid="{D5CDD505-2E9C-101B-9397-08002B2CF9AE}" pid="7" name="MSIP_Label_6ade84ad-3c6b-4480-bb7a-7694e5cb1e58_SiteId">
    <vt:lpwstr>b1a6616c-9473-4cab-82b6-b6affeed3e12</vt:lpwstr>
  </property>
  <property fmtid="{D5CDD505-2E9C-101B-9397-08002B2CF9AE}" pid="8" name="MSIP_Label_6ade84ad-3c6b-4480-bb7a-7694e5cb1e58_ActionId">
    <vt:lpwstr>b8f906c0-992e-493b-b9d5-453fb117ccf1</vt:lpwstr>
  </property>
  <property fmtid="{D5CDD505-2E9C-101B-9397-08002B2CF9AE}" pid="9" name="MSIP_Label_6ade84ad-3c6b-4480-bb7a-7694e5cb1e58_ContentBits">
    <vt:lpwstr>0</vt:lpwstr>
  </property>
</Properties>
</file>

<file path=docProps/thumbnail.jpeg>
</file>